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44"/>
  </p:notesMasterIdLst>
  <p:sldIdLst>
    <p:sldId id="318" r:id="rId2"/>
    <p:sldId id="298" r:id="rId3"/>
    <p:sldId id="319" r:id="rId4"/>
    <p:sldId id="326" r:id="rId5"/>
    <p:sldId id="327" r:id="rId6"/>
    <p:sldId id="359" r:id="rId7"/>
    <p:sldId id="342" r:id="rId8"/>
    <p:sldId id="343" r:id="rId9"/>
    <p:sldId id="346" r:id="rId10"/>
    <p:sldId id="341" r:id="rId11"/>
    <p:sldId id="339" r:id="rId12"/>
    <p:sldId id="345" r:id="rId13"/>
    <p:sldId id="357" r:id="rId14"/>
    <p:sldId id="338" r:id="rId15"/>
    <p:sldId id="340" r:id="rId16"/>
    <p:sldId id="356" r:id="rId17"/>
    <p:sldId id="344" r:id="rId18"/>
    <p:sldId id="348" r:id="rId19"/>
    <p:sldId id="349" r:id="rId20"/>
    <p:sldId id="347" r:id="rId21"/>
    <p:sldId id="328" r:id="rId22"/>
    <p:sldId id="350" r:id="rId23"/>
    <p:sldId id="351" r:id="rId24"/>
    <p:sldId id="358" r:id="rId25"/>
    <p:sldId id="320" r:id="rId26"/>
    <p:sldId id="329" r:id="rId27"/>
    <p:sldId id="330" r:id="rId28"/>
    <p:sldId id="331" r:id="rId29"/>
    <p:sldId id="321" r:id="rId30"/>
    <p:sldId id="353" r:id="rId31"/>
    <p:sldId id="354" r:id="rId32"/>
    <p:sldId id="355" r:id="rId33"/>
    <p:sldId id="322" r:id="rId34"/>
    <p:sldId id="332" r:id="rId35"/>
    <p:sldId id="323" r:id="rId36"/>
    <p:sldId id="333" r:id="rId37"/>
    <p:sldId id="336" r:id="rId38"/>
    <p:sldId id="324" r:id="rId39"/>
    <p:sldId id="335" r:id="rId40"/>
    <p:sldId id="334" r:id="rId41"/>
    <p:sldId id="352" r:id="rId42"/>
    <p:sldId id="325" r:id="rId43"/>
  </p:sldIdLst>
  <p:sldSz cx="9144000" cy="6858000" type="screen4x3"/>
  <p:notesSz cx="6950075" cy="9236075"/>
  <p:defaultTextStyle>
    <a:defPPr>
      <a:defRPr lang="en-US"/>
    </a:defPPr>
    <a:lvl1pPr algn="l" defTabSz="457200" rtl="0" eaLnBrk="0" fontAlgn="base" hangingPunct="0">
      <a:spcBef>
        <a:spcPct val="0"/>
      </a:spcBef>
      <a:spcAft>
        <a:spcPct val="0"/>
      </a:spcAft>
      <a:defRPr kern="1200">
        <a:solidFill>
          <a:schemeClr val="tx1"/>
        </a:solidFill>
        <a:latin typeface="Calisto MT" panose="02040603050505030304" pitchFamily="18" charset="77"/>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sto MT" panose="02040603050505030304" pitchFamily="18" charset="77"/>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sto MT" panose="02040603050505030304" pitchFamily="18" charset="77"/>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sto MT" panose="02040603050505030304" pitchFamily="18" charset="77"/>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sto MT" panose="02040603050505030304" pitchFamily="18" charset="77"/>
        <a:ea typeface="MS PGothic" panose="020B0600070205080204" pitchFamily="34" charset="-128"/>
        <a:cs typeface="+mn-cs"/>
      </a:defRPr>
    </a:lvl5pPr>
    <a:lvl6pPr marL="2286000" algn="l" defTabSz="914400" rtl="0" eaLnBrk="1" latinLnBrk="0" hangingPunct="1">
      <a:defRPr kern="1200">
        <a:solidFill>
          <a:schemeClr val="tx1"/>
        </a:solidFill>
        <a:latin typeface="Calisto MT" panose="02040603050505030304" pitchFamily="18" charset="77"/>
        <a:ea typeface="MS PGothic" panose="020B0600070205080204" pitchFamily="34" charset="-128"/>
        <a:cs typeface="+mn-cs"/>
      </a:defRPr>
    </a:lvl6pPr>
    <a:lvl7pPr marL="2743200" algn="l" defTabSz="914400" rtl="0" eaLnBrk="1" latinLnBrk="0" hangingPunct="1">
      <a:defRPr kern="1200">
        <a:solidFill>
          <a:schemeClr val="tx1"/>
        </a:solidFill>
        <a:latin typeface="Calisto MT" panose="02040603050505030304" pitchFamily="18" charset="77"/>
        <a:ea typeface="MS PGothic" panose="020B0600070205080204" pitchFamily="34" charset="-128"/>
        <a:cs typeface="+mn-cs"/>
      </a:defRPr>
    </a:lvl7pPr>
    <a:lvl8pPr marL="3200400" algn="l" defTabSz="914400" rtl="0" eaLnBrk="1" latinLnBrk="0" hangingPunct="1">
      <a:defRPr kern="1200">
        <a:solidFill>
          <a:schemeClr val="tx1"/>
        </a:solidFill>
        <a:latin typeface="Calisto MT" panose="02040603050505030304" pitchFamily="18" charset="77"/>
        <a:ea typeface="MS PGothic" panose="020B0600070205080204" pitchFamily="34" charset="-128"/>
        <a:cs typeface="+mn-cs"/>
      </a:defRPr>
    </a:lvl8pPr>
    <a:lvl9pPr marL="3657600" algn="l" defTabSz="914400" rtl="0" eaLnBrk="1" latinLnBrk="0" hangingPunct="1">
      <a:defRPr kern="1200">
        <a:solidFill>
          <a:schemeClr val="tx1"/>
        </a:solidFill>
        <a:latin typeface="Calisto MT" panose="02040603050505030304" pitchFamily="18" charset="77"/>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14"/>
    <p:restoredTop sz="82100" autoAdjust="0"/>
  </p:normalViewPr>
  <p:slideViewPr>
    <p:cSldViewPr snapToGrid="0" snapToObjects="1">
      <p:cViewPr varScale="1">
        <p:scale>
          <a:sx n="80" d="100"/>
          <a:sy n="80" d="100"/>
        </p:scale>
        <p:origin x="1376" y="192"/>
      </p:cViewPr>
      <p:guideLst>
        <p:guide orient="horz" pos="2160"/>
        <p:guide pos="2880"/>
      </p:guideLst>
    </p:cSldViewPr>
  </p:slideViewPr>
  <p:notesTextViewPr>
    <p:cViewPr>
      <p:scale>
        <a:sx n="105" d="100"/>
        <a:sy n="105" d="100"/>
      </p:scale>
      <p:origin x="0" y="0"/>
    </p:cViewPr>
  </p:notesTextViewPr>
  <p:notesViewPr>
    <p:cSldViewPr snapToGrid="0" snapToObjects="1">
      <p:cViewPr>
        <p:scale>
          <a:sx n="140" d="100"/>
          <a:sy n="140" d="100"/>
        </p:scale>
        <p:origin x="1328" y="14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38B531-E12A-774C-9338-7470BFB701DA}"/>
              </a:ext>
            </a:extLst>
          </p:cNvPr>
          <p:cNvSpPr>
            <a:spLocks noGrp="1"/>
          </p:cNvSpPr>
          <p:nvPr>
            <p:ph type="hdr" sz="quarter"/>
          </p:nvPr>
        </p:nvSpPr>
        <p:spPr>
          <a:xfrm>
            <a:off x="0" y="0"/>
            <a:ext cx="3011488" cy="461963"/>
          </a:xfrm>
          <a:prstGeom prst="rect">
            <a:avLst/>
          </a:prstGeom>
        </p:spPr>
        <p:txBody>
          <a:bodyPr vert="horz" lIns="92492" tIns="46246" rIns="92492" bIns="46246"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09D4A27-90B9-FA47-BA39-22003C035E5B}"/>
              </a:ext>
            </a:extLst>
          </p:cNvPr>
          <p:cNvSpPr>
            <a:spLocks noGrp="1"/>
          </p:cNvSpPr>
          <p:nvPr>
            <p:ph type="dt" idx="1"/>
          </p:nvPr>
        </p:nvSpPr>
        <p:spPr>
          <a:xfrm>
            <a:off x="3937000" y="0"/>
            <a:ext cx="3011488" cy="461963"/>
          </a:xfrm>
          <a:prstGeom prst="rect">
            <a:avLst/>
          </a:prstGeom>
        </p:spPr>
        <p:txBody>
          <a:bodyPr vert="horz" wrap="square" lIns="92492" tIns="46246" rIns="92492" bIns="46246" numCol="1" anchor="t" anchorCtr="0" compatLnSpc="1">
            <a:prstTxWarp prst="textNoShape">
              <a:avLst/>
            </a:prstTxWarp>
          </a:bodyPr>
          <a:lstStyle>
            <a:lvl1pPr algn="r" eaLnBrk="1" hangingPunct="1">
              <a:defRPr sz="1200">
                <a:latin typeface="Calibri" charset="0"/>
                <a:ea typeface="MS PGothic" charset="-128"/>
              </a:defRPr>
            </a:lvl1pPr>
          </a:lstStyle>
          <a:p>
            <a:pPr>
              <a:defRPr/>
            </a:pPr>
            <a:fld id="{5CF75988-EF9F-E04A-8CE4-97092DEB78D2}" type="datetimeFigureOut">
              <a:rPr lang="en-US" altLang="en-US"/>
              <a:pPr>
                <a:defRPr/>
              </a:pPr>
              <a:t>2/1/24</a:t>
            </a:fld>
            <a:endParaRPr lang="en-US" altLang="en-US"/>
          </a:p>
        </p:txBody>
      </p:sp>
      <p:sp>
        <p:nvSpPr>
          <p:cNvPr id="4" name="Slide Image Placeholder 3">
            <a:extLst>
              <a:ext uri="{FF2B5EF4-FFF2-40B4-BE49-F238E27FC236}">
                <a16:creationId xmlns:a16="http://schemas.microsoft.com/office/drawing/2014/main" id="{77EBDAD2-8BD9-5541-9C5C-63E6E87CC15D}"/>
              </a:ext>
            </a:extLst>
          </p:cNvPr>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a:p>
        </p:txBody>
      </p:sp>
      <p:sp>
        <p:nvSpPr>
          <p:cNvPr id="5" name="Notes Placeholder 4">
            <a:extLst>
              <a:ext uri="{FF2B5EF4-FFF2-40B4-BE49-F238E27FC236}">
                <a16:creationId xmlns:a16="http://schemas.microsoft.com/office/drawing/2014/main" id="{4A8CD17A-CC07-4C47-B722-B502629D85C0}"/>
              </a:ext>
            </a:extLst>
          </p:cNvPr>
          <p:cNvSpPr>
            <a:spLocks noGrp="1"/>
          </p:cNvSpPr>
          <p:nvPr>
            <p:ph type="body" sz="quarter" idx="3"/>
          </p:nvPr>
        </p:nvSpPr>
        <p:spPr>
          <a:xfrm>
            <a:off x="695325" y="4387850"/>
            <a:ext cx="5559425" cy="4156075"/>
          </a:xfrm>
          <a:prstGeom prst="rect">
            <a:avLst/>
          </a:prstGeom>
        </p:spPr>
        <p:txBody>
          <a:bodyPr vert="horz" lIns="92492" tIns="46246" rIns="92492" bIns="4624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678B9E3-D350-D342-9128-E0F4E427B1DF}"/>
              </a:ext>
            </a:extLst>
          </p:cNvPr>
          <p:cNvSpPr>
            <a:spLocks noGrp="1"/>
          </p:cNvSpPr>
          <p:nvPr>
            <p:ph type="ftr" sz="quarter" idx="4"/>
          </p:nvPr>
        </p:nvSpPr>
        <p:spPr>
          <a:xfrm>
            <a:off x="0" y="8772525"/>
            <a:ext cx="3011488" cy="461963"/>
          </a:xfrm>
          <a:prstGeom prst="rect">
            <a:avLst/>
          </a:prstGeom>
        </p:spPr>
        <p:txBody>
          <a:bodyPr vert="horz" lIns="92492" tIns="46246" rIns="92492" bIns="46246"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9C78282-AB74-744D-9A0A-A09D55825F51}"/>
              </a:ext>
            </a:extLst>
          </p:cNvPr>
          <p:cNvSpPr>
            <a:spLocks noGrp="1"/>
          </p:cNvSpPr>
          <p:nvPr>
            <p:ph type="sldNum" sz="quarter" idx="5"/>
          </p:nvPr>
        </p:nvSpPr>
        <p:spPr>
          <a:xfrm>
            <a:off x="3937000" y="8772525"/>
            <a:ext cx="3011488" cy="461963"/>
          </a:xfrm>
          <a:prstGeom prst="rect">
            <a:avLst/>
          </a:prstGeom>
        </p:spPr>
        <p:txBody>
          <a:bodyPr vert="horz" wrap="square" lIns="92492" tIns="46246" rIns="92492" bIns="46246" numCol="1" anchor="b" anchorCtr="0" compatLnSpc="1">
            <a:prstTxWarp prst="textNoShape">
              <a:avLst/>
            </a:prstTxWarp>
          </a:bodyPr>
          <a:lstStyle>
            <a:lvl1pPr algn="r" eaLnBrk="1" hangingPunct="1">
              <a:defRPr sz="1200">
                <a:latin typeface="Calibri" charset="0"/>
                <a:ea typeface="MS PGothic" charset="-128"/>
              </a:defRPr>
            </a:lvl1pPr>
          </a:lstStyle>
          <a:p>
            <a:pPr>
              <a:defRPr/>
            </a:pPr>
            <a:fld id="{8B266EAF-CB94-5845-9293-C04C257E21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8BBA9095-BB77-6644-8F16-9D73876B71ED}"/>
              </a:ext>
            </a:extLst>
          </p:cNvPr>
          <p:cNvSpPr>
            <a:spLocks noGrp="1" noRot="1" noChangeAspect="1" noTextEdit="1"/>
          </p:cNvSpPr>
          <p:nvPr>
            <p:ph type="sldImg"/>
          </p:nvPr>
        </p:nvSpPr>
        <p:spPr bwMode="auto">
          <a:xfrm>
            <a:off x="1165225" y="704850"/>
            <a:ext cx="4619625"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278800BA-49ED-2146-BAB2-2B3B51A98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20483" name="Slide Number Placeholder 3">
            <a:extLst>
              <a:ext uri="{FF2B5EF4-FFF2-40B4-BE49-F238E27FC236}">
                <a16:creationId xmlns:a16="http://schemas.microsoft.com/office/drawing/2014/main" id="{1F186172-049E-FA45-A12A-46B7D76CCF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50888" indent="-288925">
              <a:spcBef>
                <a:spcPct val="30000"/>
              </a:spcBef>
              <a:defRPr sz="1200">
                <a:solidFill>
                  <a:schemeClr val="tx1"/>
                </a:solidFill>
                <a:latin typeface="Calibri" panose="020F0502020204030204" pitchFamily="34" charset="0"/>
                <a:ea typeface="MS PGothic" panose="020B0600070205080204" pitchFamily="34" charset="-128"/>
              </a:defRPr>
            </a:lvl2pPr>
            <a:lvl3pPr marL="1155700" indent="-230188">
              <a:spcBef>
                <a:spcPct val="30000"/>
              </a:spcBef>
              <a:defRPr sz="1200">
                <a:solidFill>
                  <a:schemeClr val="tx1"/>
                </a:solidFill>
                <a:latin typeface="Calibri" panose="020F0502020204030204" pitchFamily="34" charset="0"/>
                <a:ea typeface="MS PGothic" panose="020B0600070205080204" pitchFamily="34" charset="-128"/>
              </a:defRPr>
            </a:lvl3pPr>
            <a:lvl4pPr marL="1617663" indent="-230188">
              <a:spcBef>
                <a:spcPct val="30000"/>
              </a:spcBef>
              <a:defRPr sz="1200">
                <a:solidFill>
                  <a:schemeClr val="tx1"/>
                </a:solidFill>
                <a:latin typeface="Calibri" panose="020F0502020204030204" pitchFamily="34" charset="0"/>
                <a:ea typeface="MS PGothic" panose="020B0600070205080204" pitchFamily="34" charset="-128"/>
              </a:defRPr>
            </a:lvl4pPr>
            <a:lvl5pPr marL="2079625" indent="-230188">
              <a:spcBef>
                <a:spcPct val="30000"/>
              </a:spcBef>
              <a:defRPr sz="1200">
                <a:solidFill>
                  <a:schemeClr val="tx1"/>
                </a:solidFill>
                <a:latin typeface="Calibri" panose="020F0502020204030204" pitchFamily="34" charset="0"/>
                <a:ea typeface="MS PGothic" panose="020B0600070205080204" pitchFamily="34" charset="-128"/>
              </a:defRPr>
            </a:lvl5pPr>
            <a:lvl6pPr marL="2536825" indent="-23018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94025" indent="-23018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51225" indent="-23018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908425" indent="-230188" defTabSz="4572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2169631-E906-E646-AC6B-760B6D5083E5}" type="slidenum">
              <a:rPr lang="en-US" altLang="en-US" smtClean="0"/>
              <a:pPr>
                <a:spcBef>
                  <a:spcPct val="0"/>
                </a:spcBef>
              </a:pPr>
              <a:t>1</a:t>
            </a:fld>
            <a:endParaRPr lang="en-US" altLang="en-US"/>
          </a:p>
        </p:txBody>
      </p:sp>
    </p:spTree>
    <p:extLst>
      <p:ext uri="{BB962C8B-B14F-4D97-AF65-F5344CB8AC3E}">
        <p14:creationId xmlns:p14="http://schemas.microsoft.com/office/powerpoint/2010/main" val="1148312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26</a:t>
            </a:fld>
            <a:endParaRPr lang="en-US" altLang="en-US"/>
          </a:p>
        </p:txBody>
      </p:sp>
    </p:spTree>
    <p:extLst>
      <p:ext uri="{BB962C8B-B14F-4D97-AF65-F5344CB8AC3E}">
        <p14:creationId xmlns:p14="http://schemas.microsoft.com/office/powerpoint/2010/main" val="2495060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28</a:t>
            </a:fld>
            <a:endParaRPr lang="en-US" altLang="en-US"/>
          </a:p>
        </p:txBody>
      </p:sp>
    </p:spTree>
    <p:extLst>
      <p:ext uri="{BB962C8B-B14F-4D97-AF65-F5344CB8AC3E}">
        <p14:creationId xmlns:p14="http://schemas.microsoft.com/office/powerpoint/2010/main" val="1989475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29</a:t>
            </a:fld>
            <a:endParaRPr lang="en-US" altLang="en-US"/>
          </a:p>
        </p:txBody>
      </p:sp>
    </p:spTree>
    <p:extLst>
      <p:ext uri="{BB962C8B-B14F-4D97-AF65-F5344CB8AC3E}">
        <p14:creationId xmlns:p14="http://schemas.microsoft.com/office/powerpoint/2010/main" val="3787765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30</a:t>
            </a:fld>
            <a:endParaRPr lang="en-US" altLang="en-US"/>
          </a:p>
        </p:txBody>
      </p:sp>
    </p:spTree>
    <p:extLst>
      <p:ext uri="{BB962C8B-B14F-4D97-AF65-F5344CB8AC3E}">
        <p14:creationId xmlns:p14="http://schemas.microsoft.com/office/powerpoint/2010/main" val="3506577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33</a:t>
            </a:fld>
            <a:endParaRPr lang="en-US" altLang="en-US"/>
          </a:p>
        </p:txBody>
      </p:sp>
    </p:spTree>
    <p:extLst>
      <p:ext uri="{BB962C8B-B14F-4D97-AF65-F5344CB8AC3E}">
        <p14:creationId xmlns:p14="http://schemas.microsoft.com/office/powerpoint/2010/main" val="224502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34</a:t>
            </a:fld>
            <a:endParaRPr lang="en-US" altLang="en-US"/>
          </a:p>
        </p:txBody>
      </p:sp>
    </p:spTree>
    <p:extLst>
      <p:ext uri="{BB962C8B-B14F-4D97-AF65-F5344CB8AC3E}">
        <p14:creationId xmlns:p14="http://schemas.microsoft.com/office/powerpoint/2010/main" val="1687258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35</a:t>
            </a:fld>
            <a:endParaRPr lang="en-US" altLang="en-US"/>
          </a:p>
        </p:txBody>
      </p:sp>
    </p:spTree>
    <p:extLst>
      <p:ext uri="{BB962C8B-B14F-4D97-AF65-F5344CB8AC3E}">
        <p14:creationId xmlns:p14="http://schemas.microsoft.com/office/powerpoint/2010/main" val="714746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38</a:t>
            </a:fld>
            <a:endParaRPr lang="en-US" altLang="en-US"/>
          </a:p>
        </p:txBody>
      </p:sp>
    </p:spTree>
    <p:extLst>
      <p:ext uri="{BB962C8B-B14F-4D97-AF65-F5344CB8AC3E}">
        <p14:creationId xmlns:p14="http://schemas.microsoft.com/office/powerpoint/2010/main" val="3225562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42</a:t>
            </a:fld>
            <a:endParaRPr lang="en-US" altLang="en-US"/>
          </a:p>
        </p:txBody>
      </p:sp>
    </p:spTree>
    <p:extLst>
      <p:ext uri="{BB962C8B-B14F-4D97-AF65-F5344CB8AC3E}">
        <p14:creationId xmlns:p14="http://schemas.microsoft.com/office/powerpoint/2010/main" val="10299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2</a:t>
            </a:fld>
            <a:endParaRPr lang="en-US" altLang="en-US"/>
          </a:p>
        </p:txBody>
      </p:sp>
    </p:spTree>
    <p:extLst>
      <p:ext uri="{BB962C8B-B14F-4D97-AF65-F5344CB8AC3E}">
        <p14:creationId xmlns:p14="http://schemas.microsoft.com/office/powerpoint/2010/main" val="4131037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8</a:t>
            </a:fld>
            <a:endParaRPr lang="en-US" altLang="en-US"/>
          </a:p>
        </p:txBody>
      </p:sp>
    </p:spTree>
    <p:extLst>
      <p:ext uri="{BB962C8B-B14F-4D97-AF65-F5344CB8AC3E}">
        <p14:creationId xmlns:p14="http://schemas.microsoft.com/office/powerpoint/2010/main" val="2244624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ourworldindata.org</a:t>
            </a:r>
            <a:r>
              <a:rPr lang="en-US" dirty="0"/>
              <a:t>/</a:t>
            </a:r>
            <a:r>
              <a:rPr lang="en-US" dirty="0" err="1"/>
              <a:t>grapher</a:t>
            </a:r>
            <a:r>
              <a:rPr lang="en-US" dirty="0"/>
              <a:t>/change-co2-annual-pct?time=2022</a:t>
            </a:r>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10</a:t>
            </a:fld>
            <a:endParaRPr lang="en-US" altLang="en-US"/>
          </a:p>
        </p:txBody>
      </p:sp>
    </p:spTree>
    <p:extLst>
      <p:ext uri="{BB962C8B-B14F-4D97-AF65-F5344CB8AC3E}">
        <p14:creationId xmlns:p14="http://schemas.microsoft.com/office/powerpoint/2010/main" val="1150856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Times New Roman" panose="02020603050405020304" pitchFamily="18" charset="0"/>
                <a:cs typeface="Times New Roman" panose="02020603050405020304" pitchFamily="18" charset="0"/>
              </a:rPr>
              <a:t>https://</a:t>
            </a:r>
            <a:r>
              <a:rPr lang="en-US" sz="1100" dirty="0" err="1">
                <a:latin typeface="Times New Roman" panose="02020603050405020304" pitchFamily="18" charset="0"/>
                <a:cs typeface="Times New Roman" panose="02020603050405020304" pitchFamily="18" charset="0"/>
              </a:rPr>
              <a:t>ourworldindata.org</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grapher</a:t>
            </a:r>
            <a:r>
              <a:rPr lang="en-US" sz="1100" dirty="0">
                <a:latin typeface="Times New Roman" panose="02020603050405020304" pitchFamily="18" charset="0"/>
                <a:cs typeface="Times New Roman" panose="02020603050405020304" pitchFamily="18" charset="0"/>
              </a:rPr>
              <a:t>/</a:t>
            </a:r>
            <a:r>
              <a:rPr lang="en-US" sz="1100" dirty="0" err="1">
                <a:latin typeface="Times New Roman" panose="02020603050405020304" pitchFamily="18" charset="0"/>
                <a:cs typeface="Times New Roman" panose="02020603050405020304" pitchFamily="18" charset="0"/>
              </a:rPr>
              <a:t>methane-emissions?time</a:t>
            </a:r>
            <a:r>
              <a:rPr lang="en-US" sz="1100" dirty="0">
                <a:latin typeface="Times New Roman" panose="02020603050405020304" pitchFamily="18" charset="0"/>
                <a:cs typeface="Times New Roman" panose="02020603050405020304" pitchFamily="18" charset="0"/>
              </a:rPr>
              <a:t>=2021</a:t>
            </a:r>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12</a:t>
            </a:fld>
            <a:endParaRPr lang="en-US" altLang="en-US"/>
          </a:p>
        </p:txBody>
      </p:sp>
    </p:spTree>
    <p:extLst>
      <p:ext uri="{BB962C8B-B14F-4D97-AF65-F5344CB8AC3E}">
        <p14:creationId xmlns:p14="http://schemas.microsoft.com/office/powerpoint/2010/main" val="340517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14</a:t>
            </a:fld>
            <a:endParaRPr lang="en-US" altLang="en-US"/>
          </a:p>
        </p:txBody>
      </p:sp>
    </p:spTree>
    <p:extLst>
      <p:ext uri="{BB962C8B-B14F-4D97-AF65-F5344CB8AC3E}">
        <p14:creationId xmlns:p14="http://schemas.microsoft.com/office/powerpoint/2010/main" val="87145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15</a:t>
            </a:fld>
            <a:endParaRPr lang="en-US" altLang="en-US"/>
          </a:p>
        </p:txBody>
      </p:sp>
    </p:spTree>
    <p:extLst>
      <p:ext uri="{BB962C8B-B14F-4D97-AF65-F5344CB8AC3E}">
        <p14:creationId xmlns:p14="http://schemas.microsoft.com/office/powerpoint/2010/main" val="378560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17</a:t>
            </a:fld>
            <a:endParaRPr lang="en-US" altLang="en-US"/>
          </a:p>
        </p:txBody>
      </p:sp>
    </p:spTree>
    <p:extLst>
      <p:ext uri="{BB962C8B-B14F-4D97-AF65-F5344CB8AC3E}">
        <p14:creationId xmlns:p14="http://schemas.microsoft.com/office/powerpoint/2010/main" val="242006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sz="1100" b="0" i="0" dirty="0">
              <a:solidFill>
                <a:srgbClr val="484848"/>
              </a:solidFill>
              <a:effectLst/>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B266EAF-CB94-5845-9293-C04C257E21A4}" type="slidenum">
              <a:rPr lang="en-US" altLang="en-US" smtClean="0"/>
              <a:pPr>
                <a:defRPr/>
              </a:pPr>
              <a:t>21</a:t>
            </a:fld>
            <a:endParaRPr lang="en-US" altLang="en-US"/>
          </a:p>
        </p:txBody>
      </p:sp>
    </p:spTree>
    <p:extLst>
      <p:ext uri="{BB962C8B-B14F-4D97-AF65-F5344CB8AC3E}">
        <p14:creationId xmlns:p14="http://schemas.microsoft.com/office/powerpoint/2010/main" val="16997232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C3234A-EFDB-2D44-B52F-B57E901CFE59}"/>
              </a:ext>
            </a:extLst>
          </p:cNvPr>
          <p:cNvSpPr txBox="1">
            <a:spLocks noChangeArrowheads="1"/>
          </p:cNvSpPr>
          <p:nvPr/>
        </p:nvSpPr>
        <p:spPr bwMode="auto">
          <a:xfrm>
            <a:off x="8293100" y="5803900"/>
            <a:ext cx="366713" cy="677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sto MT" charset="0"/>
                <a:ea typeface="ＭＳ Ｐゴシック" charset="0"/>
                <a:cs typeface="ＭＳ Ｐゴシック" charset="0"/>
              </a:defRPr>
            </a:lvl1pPr>
            <a:lvl2pPr marL="742950" indent="-285750">
              <a:defRPr>
                <a:solidFill>
                  <a:schemeClr val="tx1"/>
                </a:solidFill>
                <a:latin typeface="Calisto MT" charset="0"/>
                <a:ea typeface="ＭＳ Ｐゴシック" charset="0"/>
              </a:defRPr>
            </a:lvl2pPr>
            <a:lvl3pPr marL="1143000" indent="-228600">
              <a:defRPr>
                <a:solidFill>
                  <a:schemeClr val="tx1"/>
                </a:solidFill>
                <a:latin typeface="Calisto MT" charset="0"/>
                <a:ea typeface="ＭＳ Ｐゴシック" charset="0"/>
              </a:defRPr>
            </a:lvl3pPr>
            <a:lvl4pPr marL="1600200" indent="-228600">
              <a:defRPr>
                <a:solidFill>
                  <a:schemeClr val="tx1"/>
                </a:solidFill>
                <a:latin typeface="Calisto MT" charset="0"/>
                <a:ea typeface="ＭＳ Ｐゴシック" charset="0"/>
              </a:defRPr>
            </a:lvl4pPr>
            <a:lvl5pPr marL="2057400" indent="-228600">
              <a:defRPr>
                <a:solidFill>
                  <a:schemeClr val="tx1"/>
                </a:solidFill>
                <a:latin typeface="Calisto MT" charset="0"/>
                <a:ea typeface="ＭＳ Ｐゴシック" charset="0"/>
              </a:defRPr>
            </a:lvl5pPr>
            <a:lvl6pPr marL="2514600" indent="-228600" fontAlgn="base">
              <a:spcBef>
                <a:spcPct val="0"/>
              </a:spcBef>
              <a:spcAft>
                <a:spcPct val="0"/>
              </a:spcAft>
              <a:defRPr>
                <a:solidFill>
                  <a:schemeClr val="tx1"/>
                </a:solidFill>
                <a:latin typeface="Calisto MT" charset="0"/>
                <a:ea typeface="ＭＳ Ｐゴシック" charset="0"/>
              </a:defRPr>
            </a:lvl6pPr>
            <a:lvl7pPr marL="2971800" indent="-228600" fontAlgn="base">
              <a:spcBef>
                <a:spcPct val="0"/>
              </a:spcBef>
              <a:spcAft>
                <a:spcPct val="0"/>
              </a:spcAft>
              <a:defRPr>
                <a:solidFill>
                  <a:schemeClr val="tx1"/>
                </a:solidFill>
                <a:latin typeface="Calisto MT" charset="0"/>
                <a:ea typeface="ＭＳ Ｐゴシック" charset="0"/>
              </a:defRPr>
            </a:lvl7pPr>
            <a:lvl8pPr marL="3429000" indent="-228600" fontAlgn="base">
              <a:spcBef>
                <a:spcPct val="0"/>
              </a:spcBef>
              <a:spcAft>
                <a:spcPct val="0"/>
              </a:spcAft>
              <a:defRPr>
                <a:solidFill>
                  <a:schemeClr val="tx1"/>
                </a:solidFill>
                <a:latin typeface="Calisto MT" charset="0"/>
                <a:ea typeface="ＭＳ Ｐゴシック" charset="0"/>
              </a:defRPr>
            </a:lvl8pPr>
            <a:lvl9pPr marL="3886200" indent="-228600" fontAlgn="base">
              <a:spcBef>
                <a:spcPct val="0"/>
              </a:spcBef>
              <a:spcAft>
                <a:spcPct val="0"/>
              </a:spcAft>
              <a:defRPr>
                <a:solidFill>
                  <a:schemeClr val="tx1"/>
                </a:solidFill>
                <a:latin typeface="Calisto MT" charset="0"/>
                <a:ea typeface="ＭＳ Ｐゴシック" charset="0"/>
              </a:defRPr>
            </a:lvl9pPr>
          </a:lstStyle>
          <a:p>
            <a:pPr eaLnBrk="1" hangingPunct="1">
              <a:defRPr/>
            </a:pPr>
            <a:r>
              <a:rPr lang="en-US" sz="4400">
                <a:solidFill>
                  <a:schemeClr val="accent1"/>
                </a:solidFill>
                <a:latin typeface="Wingdings" charset="0"/>
              </a:rPr>
              <a:t>S</a:t>
            </a:r>
          </a:p>
        </p:txBody>
      </p:sp>
      <p:sp>
        <p:nvSpPr>
          <p:cNvPr id="2" name="Title 1"/>
          <p:cNvSpPr>
            <a:spLocks noGrp="1"/>
          </p:cNvSpPr>
          <p:nvPr>
            <p:ph type="ctrTitle"/>
          </p:nvPr>
        </p:nvSpPr>
        <p:spPr>
          <a:xfrm>
            <a:off x="457199" y="1295400"/>
            <a:ext cx="8228013" cy="1927225"/>
          </a:xfrm>
        </p:spPr>
        <p:txBody>
          <a:bodyPr tIns="0" bIns="0" anchor="b"/>
          <a:lstStyle>
            <a:lvl1pPr>
              <a:defRPr sz="60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5" name="Date Placeholder 3">
            <a:extLst>
              <a:ext uri="{FF2B5EF4-FFF2-40B4-BE49-F238E27FC236}">
                <a16:creationId xmlns:a16="http://schemas.microsoft.com/office/drawing/2014/main" id="{BF012F21-6BAC-3647-9757-170A3FD092DA}"/>
              </a:ext>
            </a:extLst>
          </p:cNvPr>
          <p:cNvSpPr>
            <a:spLocks noGrp="1"/>
          </p:cNvSpPr>
          <p:nvPr>
            <p:ph type="dt" sz="half" idx="10"/>
          </p:nvPr>
        </p:nvSpPr>
        <p:spPr/>
        <p:txBody>
          <a:bodyPr/>
          <a:lstStyle>
            <a:lvl1pPr>
              <a:defRPr/>
            </a:lvl1pPr>
          </a:lstStyle>
          <a:p>
            <a:pPr>
              <a:defRPr/>
            </a:pPr>
            <a:fld id="{1212BC59-9BB3-E146-8E01-B68DF684624B}" type="datetimeFigureOut">
              <a:rPr lang="en-US" altLang="en-US"/>
              <a:pPr>
                <a:defRPr/>
              </a:pPr>
              <a:t>2/1/24</a:t>
            </a:fld>
            <a:endParaRPr lang="en-US" altLang="en-US"/>
          </a:p>
        </p:txBody>
      </p:sp>
      <p:sp>
        <p:nvSpPr>
          <p:cNvPr id="6" name="Footer Placeholder 4">
            <a:extLst>
              <a:ext uri="{FF2B5EF4-FFF2-40B4-BE49-F238E27FC236}">
                <a16:creationId xmlns:a16="http://schemas.microsoft.com/office/drawing/2014/main" id="{6E51029F-2D3D-524C-AF7A-C825BDCE6C7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9C011AB-8C24-CC4E-90BC-D760B516F557}"/>
              </a:ext>
            </a:extLst>
          </p:cNvPr>
          <p:cNvSpPr>
            <a:spLocks noGrp="1"/>
          </p:cNvSpPr>
          <p:nvPr>
            <p:ph type="sldNum" sz="quarter" idx="12"/>
          </p:nvPr>
        </p:nvSpPr>
        <p:spPr/>
        <p:txBody>
          <a:bodyPr/>
          <a:lstStyle>
            <a:lvl1pPr>
              <a:defRPr/>
            </a:lvl1pPr>
          </a:lstStyle>
          <a:p>
            <a:pPr>
              <a:defRPr/>
            </a:pPr>
            <a:fld id="{9A98811B-2DC4-6E4A-AD23-F45DA84A82CF}" type="slidenum">
              <a:rPr lang="en-US" altLang="en-US"/>
              <a:pPr>
                <a:defRPr/>
              </a:pPr>
              <a:t>‹#›</a:t>
            </a:fld>
            <a:endParaRPr lang="en-US" altLang="en-US"/>
          </a:p>
        </p:txBody>
      </p:sp>
    </p:spTree>
    <p:extLst>
      <p:ext uri="{BB962C8B-B14F-4D97-AF65-F5344CB8AC3E}">
        <p14:creationId xmlns:p14="http://schemas.microsoft.com/office/powerpoint/2010/main" val="45650907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392950-DAE7-4045-AC0A-43D2A6B8B7E4}"/>
              </a:ext>
            </a:extLst>
          </p:cNvPr>
          <p:cNvSpPr>
            <a:spLocks noGrp="1"/>
          </p:cNvSpPr>
          <p:nvPr>
            <p:ph type="dt" sz="half" idx="10"/>
          </p:nvPr>
        </p:nvSpPr>
        <p:spPr/>
        <p:txBody>
          <a:bodyPr/>
          <a:lstStyle>
            <a:lvl1pPr>
              <a:defRPr/>
            </a:lvl1pPr>
          </a:lstStyle>
          <a:p>
            <a:pPr>
              <a:defRPr/>
            </a:pPr>
            <a:fld id="{C3110560-2D6E-8348-A91E-B38B21DFEB07}" type="datetimeFigureOut">
              <a:rPr lang="en-US" altLang="en-US"/>
              <a:pPr>
                <a:defRPr/>
              </a:pPr>
              <a:t>2/1/24</a:t>
            </a:fld>
            <a:endParaRPr lang="en-US" altLang="en-US"/>
          </a:p>
        </p:txBody>
      </p:sp>
      <p:sp>
        <p:nvSpPr>
          <p:cNvPr id="3" name="Footer Placeholder 2">
            <a:extLst>
              <a:ext uri="{FF2B5EF4-FFF2-40B4-BE49-F238E27FC236}">
                <a16:creationId xmlns:a16="http://schemas.microsoft.com/office/drawing/2014/main" id="{FA929432-B201-F94B-982E-74112510A80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E8237B8-72C0-0B44-A246-95E9537D5CA6}"/>
              </a:ext>
            </a:extLst>
          </p:cNvPr>
          <p:cNvSpPr>
            <a:spLocks noGrp="1"/>
          </p:cNvSpPr>
          <p:nvPr>
            <p:ph type="sldNum" sz="quarter" idx="12"/>
          </p:nvPr>
        </p:nvSpPr>
        <p:spPr/>
        <p:txBody>
          <a:bodyPr/>
          <a:lstStyle>
            <a:lvl1pPr>
              <a:defRPr/>
            </a:lvl1pPr>
          </a:lstStyle>
          <a:p>
            <a:pPr>
              <a:defRPr/>
            </a:pPr>
            <a:fld id="{5C31E9EC-4926-1641-911F-FE09363B7F8C}" type="slidenum">
              <a:rPr lang="en-US" altLang="en-US"/>
              <a:pPr>
                <a:defRPr/>
              </a:pPr>
              <a:t>‹#›</a:t>
            </a:fld>
            <a:endParaRPr lang="en-US" altLang="en-US"/>
          </a:p>
        </p:txBody>
      </p:sp>
    </p:spTree>
    <p:extLst>
      <p:ext uri="{BB962C8B-B14F-4D97-AF65-F5344CB8AC3E}">
        <p14:creationId xmlns:p14="http://schemas.microsoft.com/office/powerpoint/2010/main" val="115144652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86B438E-9F5F-4D4B-96C2-E56D63AEF3AB}"/>
              </a:ext>
            </a:extLst>
          </p:cNvPr>
          <p:cNvSpPr>
            <a:spLocks noGrp="1"/>
          </p:cNvSpPr>
          <p:nvPr>
            <p:ph type="dt" sz="half" idx="10"/>
          </p:nvPr>
        </p:nvSpPr>
        <p:spPr/>
        <p:txBody>
          <a:bodyPr/>
          <a:lstStyle>
            <a:lvl1pPr>
              <a:defRPr>
                <a:solidFill>
                  <a:schemeClr val="bg1"/>
                </a:solidFill>
              </a:defRPr>
            </a:lvl1pPr>
          </a:lstStyle>
          <a:p>
            <a:pPr>
              <a:defRPr/>
            </a:pPr>
            <a:fld id="{337121DD-A509-E74D-A60B-95D4BF2A743D}" type="datetimeFigureOut">
              <a:rPr lang="en-US" altLang="en-US"/>
              <a:pPr>
                <a:defRPr/>
              </a:pPr>
              <a:t>2/1/24</a:t>
            </a:fld>
            <a:endParaRPr lang="en-US" altLang="en-US"/>
          </a:p>
        </p:txBody>
      </p:sp>
      <p:sp>
        <p:nvSpPr>
          <p:cNvPr id="6" name="Footer Placeholder 5">
            <a:extLst>
              <a:ext uri="{FF2B5EF4-FFF2-40B4-BE49-F238E27FC236}">
                <a16:creationId xmlns:a16="http://schemas.microsoft.com/office/drawing/2014/main" id="{6088A60E-BAC1-9E4A-A73F-C5625418563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509CAF-9DC0-AE47-8C07-AEF1DA52CDB3}"/>
              </a:ext>
            </a:extLst>
          </p:cNvPr>
          <p:cNvSpPr>
            <a:spLocks noGrp="1"/>
          </p:cNvSpPr>
          <p:nvPr>
            <p:ph type="sldNum" sz="quarter" idx="12"/>
          </p:nvPr>
        </p:nvSpPr>
        <p:spPr/>
        <p:txBody>
          <a:bodyPr/>
          <a:lstStyle>
            <a:lvl1pPr>
              <a:defRPr/>
            </a:lvl1pPr>
          </a:lstStyle>
          <a:p>
            <a:pPr>
              <a:defRPr/>
            </a:pPr>
            <a:fld id="{2442AC30-DB7B-A04E-BA53-10F96B7007AC}" type="slidenum">
              <a:rPr lang="en-US" altLang="en-US"/>
              <a:pPr>
                <a:defRPr/>
              </a:pPr>
              <a:t>‹#›</a:t>
            </a:fld>
            <a:endParaRPr lang="en-US" altLang="en-US"/>
          </a:p>
        </p:txBody>
      </p:sp>
    </p:spTree>
    <p:extLst>
      <p:ext uri="{BB962C8B-B14F-4D97-AF65-F5344CB8AC3E}">
        <p14:creationId xmlns:p14="http://schemas.microsoft.com/office/powerpoint/2010/main" val="803478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a:t>Drag picture to placeholder or click icon to add</a:t>
            </a:r>
            <a:endParaRPr noProof="0"/>
          </a:p>
        </p:txBody>
      </p:sp>
      <p:sp>
        <p:nvSpPr>
          <p:cNvPr id="5" name="Date Placeholder 4">
            <a:extLst>
              <a:ext uri="{FF2B5EF4-FFF2-40B4-BE49-F238E27FC236}">
                <a16:creationId xmlns:a16="http://schemas.microsoft.com/office/drawing/2014/main" id="{24914CD0-C892-5F43-9CED-BCDECCAD0C00}"/>
              </a:ext>
            </a:extLst>
          </p:cNvPr>
          <p:cNvSpPr>
            <a:spLocks noGrp="1"/>
          </p:cNvSpPr>
          <p:nvPr>
            <p:ph type="dt" sz="half" idx="14"/>
          </p:nvPr>
        </p:nvSpPr>
        <p:spPr/>
        <p:txBody>
          <a:bodyPr/>
          <a:lstStyle>
            <a:lvl1pPr>
              <a:defRPr>
                <a:solidFill>
                  <a:schemeClr val="bg1"/>
                </a:solidFill>
              </a:defRPr>
            </a:lvl1pPr>
          </a:lstStyle>
          <a:p>
            <a:pPr>
              <a:defRPr/>
            </a:pPr>
            <a:fld id="{ED67142A-D4D3-9A42-94A2-22F9898F112C}" type="datetimeFigureOut">
              <a:rPr lang="en-US" altLang="en-US"/>
              <a:pPr>
                <a:defRPr/>
              </a:pPr>
              <a:t>2/1/24</a:t>
            </a:fld>
            <a:endParaRPr lang="en-US" altLang="en-US"/>
          </a:p>
        </p:txBody>
      </p:sp>
      <p:sp>
        <p:nvSpPr>
          <p:cNvPr id="6" name="Footer Placeholder 5">
            <a:extLst>
              <a:ext uri="{FF2B5EF4-FFF2-40B4-BE49-F238E27FC236}">
                <a16:creationId xmlns:a16="http://schemas.microsoft.com/office/drawing/2014/main" id="{128C5ACE-7DE9-E849-9B6C-469500F4073E}"/>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3B500C9-CEB7-BA44-A834-2732DD9C6D8F}"/>
              </a:ext>
            </a:extLst>
          </p:cNvPr>
          <p:cNvSpPr>
            <a:spLocks noGrp="1"/>
          </p:cNvSpPr>
          <p:nvPr>
            <p:ph type="sldNum" sz="quarter" idx="16"/>
          </p:nvPr>
        </p:nvSpPr>
        <p:spPr/>
        <p:txBody>
          <a:bodyPr/>
          <a:lstStyle>
            <a:lvl1pPr>
              <a:defRPr/>
            </a:lvl1pPr>
          </a:lstStyle>
          <a:p>
            <a:pPr>
              <a:defRPr/>
            </a:pPr>
            <a:fld id="{D91160C0-0568-4140-AE41-559F3E8B0DBB}" type="slidenum">
              <a:rPr lang="en-US" altLang="en-US"/>
              <a:pPr>
                <a:defRPr/>
              </a:pPr>
              <a:t>‹#›</a:t>
            </a:fld>
            <a:endParaRPr lang="en-US" altLang="en-US"/>
          </a:p>
        </p:txBody>
      </p:sp>
    </p:spTree>
    <p:extLst>
      <p:ext uri="{BB962C8B-B14F-4D97-AF65-F5344CB8AC3E}">
        <p14:creationId xmlns:p14="http://schemas.microsoft.com/office/powerpoint/2010/main" val="2621018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a:t>Drag picture to placeholder or click icon to add</a:t>
            </a:r>
            <a:endParaRPr noProof="0"/>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rtlCol="0">
            <a:normAutofit/>
          </a:bodyPr>
          <a:lstStyle>
            <a:lvl1pPr marL="0" indent="0">
              <a:buNone/>
              <a:defRPr sz="1400">
                <a:solidFill>
                  <a:schemeClr val="bg1"/>
                </a:solidFill>
              </a:defRPr>
            </a:lvl1pPr>
          </a:lstStyle>
          <a:p>
            <a:pPr lvl="0"/>
            <a:r>
              <a:rPr lang="en-US" noProof="0"/>
              <a:t>Drag picture to placeholder or click icon to add</a:t>
            </a:r>
            <a:endParaRPr noProof="0"/>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rtlCol="0">
            <a:normAutofit/>
          </a:bodyPr>
          <a:lstStyle>
            <a:lvl1pPr marL="0" indent="0">
              <a:buNone/>
              <a:defRPr sz="1800">
                <a:solidFill>
                  <a:schemeClr val="bg1"/>
                </a:solidFill>
              </a:defRPr>
            </a:lvl1pPr>
          </a:lstStyle>
          <a:p>
            <a:pPr lvl="0"/>
            <a:r>
              <a:rPr lang="en-US" noProof="0"/>
              <a:t>Drag picture to placeholder or click icon to add</a:t>
            </a:r>
            <a:endParaRPr noProof="0"/>
          </a:p>
        </p:txBody>
      </p:sp>
      <p:sp>
        <p:nvSpPr>
          <p:cNvPr id="7" name="Date Placeholder 4">
            <a:extLst>
              <a:ext uri="{FF2B5EF4-FFF2-40B4-BE49-F238E27FC236}">
                <a16:creationId xmlns:a16="http://schemas.microsoft.com/office/drawing/2014/main" id="{C7CAA470-6BBD-214A-ADF8-06736A0AE8CD}"/>
              </a:ext>
            </a:extLst>
          </p:cNvPr>
          <p:cNvSpPr>
            <a:spLocks noGrp="1"/>
          </p:cNvSpPr>
          <p:nvPr>
            <p:ph type="dt" sz="half" idx="16"/>
          </p:nvPr>
        </p:nvSpPr>
        <p:spPr/>
        <p:txBody>
          <a:bodyPr/>
          <a:lstStyle>
            <a:lvl1pPr>
              <a:defRPr>
                <a:solidFill>
                  <a:schemeClr val="bg1"/>
                </a:solidFill>
              </a:defRPr>
            </a:lvl1pPr>
          </a:lstStyle>
          <a:p>
            <a:pPr>
              <a:defRPr/>
            </a:pPr>
            <a:fld id="{A9C72867-DC28-CC47-81C1-9DEEA32A1815}" type="datetimeFigureOut">
              <a:rPr lang="en-US" altLang="en-US"/>
              <a:pPr>
                <a:defRPr/>
              </a:pPr>
              <a:t>2/1/24</a:t>
            </a:fld>
            <a:endParaRPr lang="en-US" altLang="en-US"/>
          </a:p>
        </p:txBody>
      </p:sp>
      <p:sp>
        <p:nvSpPr>
          <p:cNvPr id="11" name="Footer Placeholder 5">
            <a:extLst>
              <a:ext uri="{FF2B5EF4-FFF2-40B4-BE49-F238E27FC236}">
                <a16:creationId xmlns:a16="http://schemas.microsoft.com/office/drawing/2014/main" id="{F5407F9D-517D-444D-8BB5-378014617138}"/>
              </a:ext>
            </a:extLst>
          </p:cNvPr>
          <p:cNvSpPr>
            <a:spLocks noGrp="1"/>
          </p:cNvSpPr>
          <p:nvPr>
            <p:ph type="ftr" sz="quarter" idx="17"/>
          </p:nvPr>
        </p:nvSpPr>
        <p:spPr/>
        <p:txBody>
          <a:bodyPr/>
          <a:lstStyle>
            <a:lvl1pPr>
              <a:defRPr/>
            </a:lvl1pPr>
          </a:lstStyle>
          <a:p>
            <a:pPr>
              <a:defRPr/>
            </a:pPr>
            <a:endParaRPr lang="en-US"/>
          </a:p>
        </p:txBody>
      </p:sp>
      <p:sp>
        <p:nvSpPr>
          <p:cNvPr id="12" name="Slide Number Placeholder 6">
            <a:extLst>
              <a:ext uri="{FF2B5EF4-FFF2-40B4-BE49-F238E27FC236}">
                <a16:creationId xmlns:a16="http://schemas.microsoft.com/office/drawing/2014/main" id="{DCE17959-E5A6-A44A-9D34-67C836FADC32}"/>
              </a:ext>
            </a:extLst>
          </p:cNvPr>
          <p:cNvSpPr>
            <a:spLocks noGrp="1"/>
          </p:cNvSpPr>
          <p:nvPr>
            <p:ph type="sldNum" sz="quarter" idx="18"/>
          </p:nvPr>
        </p:nvSpPr>
        <p:spPr/>
        <p:txBody>
          <a:bodyPr/>
          <a:lstStyle>
            <a:lvl1pPr>
              <a:defRPr/>
            </a:lvl1pPr>
          </a:lstStyle>
          <a:p>
            <a:pPr>
              <a:defRPr/>
            </a:pPr>
            <a:fld id="{99EC5F38-51E6-664D-8B5C-AAADECC53D76}" type="slidenum">
              <a:rPr lang="en-US" altLang="en-US"/>
              <a:pPr>
                <a:defRPr/>
              </a:pPr>
              <a:t>‹#›</a:t>
            </a:fld>
            <a:endParaRPr lang="en-US" altLang="en-US"/>
          </a:p>
        </p:txBody>
      </p:sp>
    </p:spTree>
    <p:extLst>
      <p:ext uri="{BB962C8B-B14F-4D97-AF65-F5344CB8AC3E}">
        <p14:creationId xmlns:p14="http://schemas.microsoft.com/office/powerpoint/2010/main" val="1469037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a:extLst>
              <a:ext uri="{FF2B5EF4-FFF2-40B4-BE49-F238E27FC236}">
                <a16:creationId xmlns:a16="http://schemas.microsoft.com/office/drawing/2014/main" id="{62886550-1995-2E41-91A0-869FC87DB304}"/>
              </a:ext>
            </a:extLst>
          </p:cNvPr>
          <p:cNvSpPr>
            <a:spLocks noGrp="1"/>
          </p:cNvSpPr>
          <p:nvPr>
            <p:ph type="dt" sz="half" idx="10"/>
          </p:nvPr>
        </p:nvSpPr>
        <p:spPr/>
        <p:txBody>
          <a:bodyPr/>
          <a:lstStyle>
            <a:lvl1pPr>
              <a:defRPr/>
            </a:lvl1pPr>
          </a:lstStyle>
          <a:p>
            <a:pPr>
              <a:defRPr/>
            </a:pPr>
            <a:fld id="{97448B0E-108C-9D47-902B-AC4BABF5C23A}" type="datetimeFigureOut">
              <a:rPr lang="en-US" altLang="en-US"/>
              <a:pPr>
                <a:defRPr/>
              </a:pPr>
              <a:t>2/1/24</a:t>
            </a:fld>
            <a:endParaRPr lang="en-US" altLang="en-US"/>
          </a:p>
        </p:txBody>
      </p:sp>
      <p:sp>
        <p:nvSpPr>
          <p:cNvPr id="5" name="Footer Placeholder 4">
            <a:extLst>
              <a:ext uri="{FF2B5EF4-FFF2-40B4-BE49-F238E27FC236}">
                <a16:creationId xmlns:a16="http://schemas.microsoft.com/office/drawing/2014/main" id="{BD7F6A7E-79F2-684F-A780-1070B72DF3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29EE939-F11E-A347-AA44-929B3A6F058A}"/>
              </a:ext>
            </a:extLst>
          </p:cNvPr>
          <p:cNvSpPr>
            <a:spLocks noGrp="1"/>
          </p:cNvSpPr>
          <p:nvPr>
            <p:ph type="sldNum" sz="quarter" idx="12"/>
          </p:nvPr>
        </p:nvSpPr>
        <p:spPr/>
        <p:txBody>
          <a:bodyPr/>
          <a:lstStyle>
            <a:lvl1pPr>
              <a:defRPr/>
            </a:lvl1pPr>
          </a:lstStyle>
          <a:p>
            <a:pPr>
              <a:defRPr/>
            </a:pPr>
            <a:fld id="{4A36CD2B-FF8C-9B4D-8151-7A1E1AE6DFF4}" type="slidenum">
              <a:rPr lang="en-US" altLang="en-US"/>
              <a:pPr>
                <a:defRPr/>
              </a:pPr>
              <a:t>‹#›</a:t>
            </a:fld>
            <a:endParaRPr lang="en-US" altLang="en-US"/>
          </a:p>
        </p:txBody>
      </p:sp>
    </p:spTree>
    <p:extLst>
      <p:ext uri="{BB962C8B-B14F-4D97-AF65-F5344CB8AC3E}">
        <p14:creationId xmlns:p14="http://schemas.microsoft.com/office/powerpoint/2010/main" val="2276133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lstStyle/>
          <a:p>
            <a:r>
              <a:rPr lang="en-US"/>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a:extLst>
              <a:ext uri="{FF2B5EF4-FFF2-40B4-BE49-F238E27FC236}">
                <a16:creationId xmlns:a16="http://schemas.microsoft.com/office/drawing/2014/main" id="{BEEC4D2B-D608-994A-BFCD-E6127EB4804F}"/>
              </a:ext>
            </a:extLst>
          </p:cNvPr>
          <p:cNvSpPr>
            <a:spLocks noGrp="1"/>
          </p:cNvSpPr>
          <p:nvPr>
            <p:ph type="dt" sz="half" idx="10"/>
          </p:nvPr>
        </p:nvSpPr>
        <p:spPr/>
        <p:txBody>
          <a:bodyPr/>
          <a:lstStyle>
            <a:lvl1pPr>
              <a:defRPr/>
            </a:lvl1pPr>
          </a:lstStyle>
          <a:p>
            <a:pPr>
              <a:defRPr/>
            </a:pPr>
            <a:fld id="{AA734C2A-B0B2-5045-A2C6-43023011AE08}" type="datetimeFigureOut">
              <a:rPr lang="en-US" altLang="en-US"/>
              <a:pPr>
                <a:defRPr/>
              </a:pPr>
              <a:t>2/1/24</a:t>
            </a:fld>
            <a:endParaRPr lang="en-US" altLang="en-US"/>
          </a:p>
        </p:txBody>
      </p:sp>
      <p:sp>
        <p:nvSpPr>
          <p:cNvPr id="5" name="Footer Placeholder 4">
            <a:extLst>
              <a:ext uri="{FF2B5EF4-FFF2-40B4-BE49-F238E27FC236}">
                <a16:creationId xmlns:a16="http://schemas.microsoft.com/office/drawing/2014/main" id="{E4C6B630-8E91-804B-90CB-8768434EE1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249AA92-EF57-7B43-834C-F00D65F25FCB}"/>
              </a:ext>
            </a:extLst>
          </p:cNvPr>
          <p:cNvSpPr>
            <a:spLocks noGrp="1"/>
          </p:cNvSpPr>
          <p:nvPr>
            <p:ph type="sldNum" sz="quarter" idx="12"/>
          </p:nvPr>
        </p:nvSpPr>
        <p:spPr/>
        <p:txBody>
          <a:bodyPr/>
          <a:lstStyle>
            <a:lvl1pPr>
              <a:defRPr/>
            </a:lvl1pPr>
          </a:lstStyle>
          <a:p>
            <a:pPr>
              <a:defRPr/>
            </a:pPr>
            <a:fld id="{CB3B6A09-82BA-5F45-A3C7-1D9803DD668E}" type="slidenum">
              <a:rPr lang="en-US" altLang="en-US"/>
              <a:pPr>
                <a:defRPr/>
              </a:pPr>
              <a:t>‹#›</a:t>
            </a:fld>
            <a:endParaRPr lang="en-US" altLang="en-US"/>
          </a:p>
        </p:txBody>
      </p:sp>
    </p:spTree>
    <p:extLst>
      <p:ext uri="{BB962C8B-B14F-4D97-AF65-F5344CB8AC3E}">
        <p14:creationId xmlns:p14="http://schemas.microsoft.com/office/powerpoint/2010/main" val="1331876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id="{915E1D72-F113-DE44-B9C5-D36F1DFB6B4C}"/>
              </a:ext>
            </a:extLst>
          </p:cNvPr>
          <p:cNvSpPr>
            <a:spLocks noGrp="1"/>
          </p:cNvSpPr>
          <p:nvPr>
            <p:ph type="dt" sz="half" idx="10"/>
          </p:nvPr>
        </p:nvSpPr>
        <p:spPr/>
        <p:txBody>
          <a:bodyPr/>
          <a:lstStyle>
            <a:lvl1pPr>
              <a:defRPr/>
            </a:lvl1pPr>
          </a:lstStyle>
          <a:p>
            <a:pPr>
              <a:defRPr/>
            </a:pPr>
            <a:fld id="{74842C98-E688-9146-990F-53CCABAFF8E6}" type="datetimeFigureOut">
              <a:rPr lang="en-US" altLang="en-US"/>
              <a:pPr>
                <a:defRPr/>
              </a:pPr>
              <a:t>2/1/24</a:t>
            </a:fld>
            <a:endParaRPr lang="en-US" altLang="en-US"/>
          </a:p>
        </p:txBody>
      </p:sp>
      <p:sp>
        <p:nvSpPr>
          <p:cNvPr id="3" name="Footer Placeholder 3">
            <a:extLst>
              <a:ext uri="{FF2B5EF4-FFF2-40B4-BE49-F238E27FC236}">
                <a16:creationId xmlns:a16="http://schemas.microsoft.com/office/drawing/2014/main" id="{A2869743-3B98-7148-BEFB-3910CA89CAB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4">
            <a:extLst>
              <a:ext uri="{FF2B5EF4-FFF2-40B4-BE49-F238E27FC236}">
                <a16:creationId xmlns:a16="http://schemas.microsoft.com/office/drawing/2014/main" id="{44A39D3B-EC63-6A43-85D8-1B446A9C5A7F}"/>
              </a:ext>
            </a:extLst>
          </p:cNvPr>
          <p:cNvSpPr>
            <a:spLocks noGrp="1"/>
          </p:cNvSpPr>
          <p:nvPr>
            <p:ph type="sldNum" sz="quarter" idx="12"/>
          </p:nvPr>
        </p:nvSpPr>
        <p:spPr/>
        <p:txBody>
          <a:bodyPr/>
          <a:lstStyle>
            <a:lvl1pPr>
              <a:defRPr/>
            </a:lvl1pPr>
          </a:lstStyle>
          <a:p>
            <a:pPr>
              <a:defRPr/>
            </a:pPr>
            <a:fld id="{2A3300D4-6DA3-3547-AB84-6B509C4FDC23}" type="slidenum">
              <a:rPr lang="en-US" altLang="en-US"/>
              <a:pPr>
                <a:defRPr/>
              </a:pPr>
              <a:t>‹#›</a:t>
            </a:fld>
            <a:endParaRPr lang="en-US" altLang="en-US"/>
          </a:p>
        </p:txBody>
      </p:sp>
    </p:spTree>
    <p:extLst>
      <p:ext uri="{BB962C8B-B14F-4D97-AF65-F5344CB8AC3E}">
        <p14:creationId xmlns:p14="http://schemas.microsoft.com/office/powerpoint/2010/main" val="10842741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a:extLst>
              <a:ext uri="{FF2B5EF4-FFF2-40B4-BE49-F238E27FC236}">
                <a16:creationId xmlns:a16="http://schemas.microsoft.com/office/drawing/2014/main" id="{3BDA4214-B700-0241-BAD5-0D48781A9C48}"/>
              </a:ext>
            </a:extLst>
          </p:cNvPr>
          <p:cNvSpPr>
            <a:spLocks noGrp="1"/>
          </p:cNvSpPr>
          <p:nvPr>
            <p:ph type="dt" sz="half" idx="10"/>
          </p:nvPr>
        </p:nvSpPr>
        <p:spPr/>
        <p:txBody>
          <a:bodyPr/>
          <a:lstStyle>
            <a:lvl1pPr>
              <a:defRPr/>
            </a:lvl1pPr>
          </a:lstStyle>
          <a:p>
            <a:pPr>
              <a:defRPr/>
            </a:pPr>
            <a:fld id="{E99138F0-BCBE-8C43-B1D6-216D627A3D54}" type="datetimeFigureOut">
              <a:rPr lang="en-US" altLang="en-US"/>
              <a:pPr>
                <a:defRPr/>
              </a:pPr>
              <a:t>2/1/24</a:t>
            </a:fld>
            <a:endParaRPr lang="en-US" altLang="en-US"/>
          </a:p>
        </p:txBody>
      </p:sp>
      <p:sp>
        <p:nvSpPr>
          <p:cNvPr id="5" name="Footer Placeholder 4">
            <a:extLst>
              <a:ext uri="{FF2B5EF4-FFF2-40B4-BE49-F238E27FC236}">
                <a16:creationId xmlns:a16="http://schemas.microsoft.com/office/drawing/2014/main" id="{5370BBCC-4DEC-E544-A0E2-F84EA805B0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CF824F-B1E7-D348-A815-688046782DA5}"/>
              </a:ext>
            </a:extLst>
          </p:cNvPr>
          <p:cNvSpPr>
            <a:spLocks noGrp="1"/>
          </p:cNvSpPr>
          <p:nvPr>
            <p:ph type="sldNum" sz="quarter" idx="12"/>
          </p:nvPr>
        </p:nvSpPr>
        <p:spPr/>
        <p:txBody>
          <a:bodyPr/>
          <a:lstStyle>
            <a:lvl1pPr>
              <a:defRPr/>
            </a:lvl1pPr>
          </a:lstStyle>
          <a:p>
            <a:pPr>
              <a:defRPr/>
            </a:pPr>
            <a:fld id="{535E22FF-504C-5F47-BCC6-D3FAEA19BAE8}" type="slidenum">
              <a:rPr lang="en-US" altLang="en-US"/>
              <a:pPr>
                <a:defRPr/>
              </a:pPr>
              <a:t>‹#›</a:t>
            </a:fld>
            <a:endParaRPr lang="en-US" altLang="en-US"/>
          </a:p>
        </p:txBody>
      </p:sp>
    </p:spTree>
    <p:extLst>
      <p:ext uri="{BB962C8B-B14F-4D97-AF65-F5344CB8AC3E}">
        <p14:creationId xmlns:p14="http://schemas.microsoft.com/office/powerpoint/2010/main" val="840042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6B69AA-329A-7F4F-A081-00208DA2A409}"/>
              </a:ext>
            </a:extLst>
          </p:cNvPr>
          <p:cNvSpPr txBox="1">
            <a:spLocks noChangeArrowheads="1"/>
          </p:cNvSpPr>
          <p:nvPr/>
        </p:nvSpPr>
        <p:spPr bwMode="auto">
          <a:xfrm>
            <a:off x="8293100" y="5803900"/>
            <a:ext cx="366713" cy="677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sto MT" charset="0"/>
                <a:ea typeface="ＭＳ Ｐゴシック" charset="0"/>
                <a:cs typeface="ＭＳ Ｐゴシック" charset="0"/>
              </a:defRPr>
            </a:lvl1pPr>
            <a:lvl2pPr marL="742950" indent="-285750">
              <a:defRPr>
                <a:solidFill>
                  <a:schemeClr val="tx1"/>
                </a:solidFill>
                <a:latin typeface="Calisto MT" charset="0"/>
                <a:ea typeface="ＭＳ Ｐゴシック" charset="0"/>
              </a:defRPr>
            </a:lvl2pPr>
            <a:lvl3pPr marL="1143000" indent="-228600">
              <a:defRPr>
                <a:solidFill>
                  <a:schemeClr val="tx1"/>
                </a:solidFill>
                <a:latin typeface="Calisto MT" charset="0"/>
                <a:ea typeface="ＭＳ Ｐゴシック" charset="0"/>
              </a:defRPr>
            </a:lvl3pPr>
            <a:lvl4pPr marL="1600200" indent="-228600">
              <a:defRPr>
                <a:solidFill>
                  <a:schemeClr val="tx1"/>
                </a:solidFill>
                <a:latin typeface="Calisto MT" charset="0"/>
                <a:ea typeface="ＭＳ Ｐゴシック" charset="0"/>
              </a:defRPr>
            </a:lvl4pPr>
            <a:lvl5pPr marL="2057400" indent="-228600">
              <a:defRPr>
                <a:solidFill>
                  <a:schemeClr val="tx1"/>
                </a:solidFill>
                <a:latin typeface="Calisto MT" charset="0"/>
                <a:ea typeface="ＭＳ Ｐゴシック" charset="0"/>
              </a:defRPr>
            </a:lvl5pPr>
            <a:lvl6pPr marL="2514600" indent="-228600" fontAlgn="base">
              <a:spcBef>
                <a:spcPct val="0"/>
              </a:spcBef>
              <a:spcAft>
                <a:spcPct val="0"/>
              </a:spcAft>
              <a:defRPr>
                <a:solidFill>
                  <a:schemeClr val="tx1"/>
                </a:solidFill>
                <a:latin typeface="Calisto MT" charset="0"/>
                <a:ea typeface="ＭＳ Ｐゴシック" charset="0"/>
              </a:defRPr>
            </a:lvl6pPr>
            <a:lvl7pPr marL="2971800" indent="-228600" fontAlgn="base">
              <a:spcBef>
                <a:spcPct val="0"/>
              </a:spcBef>
              <a:spcAft>
                <a:spcPct val="0"/>
              </a:spcAft>
              <a:defRPr>
                <a:solidFill>
                  <a:schemeClr val="tx1"/>
                </a:solidFill>
                <a:latin typeface="Calisto MT" charset="0"/>
                <a:ea typeface="ＭＳ Ｐゴシック" charset="0"/>
              </a:defRPr>
            </a:lvl7pPr>
            <a:lvl8pPr marL="3429000" indent="-228600" fontAlgn="base">
              <a:spcBef>
                <a:spcPct val="0"/>
              </a:spcBef>
              <a:spcAft>
                <a:spcPct val="0"/>
              </a:spcAft>
              <a:defRPr>
                <a:solidFill>
                  <a:schemeClr val="tx1"/>
                </a:solidFill>
                <a:latin typeface="Calisto MT" charset="0"/>
                <a:ea typeface="ＭＳ Ｐゴシック" charset="0"/>
              </a:defRPr>
            </a:lvl8pPr>
            <a:lvl9pPr marL="3886200" indent="-228600" fontAlgn="base">
              <a:spcBef>
                <a:spcPct val="0"/>
              </a:spcBef>
              <a:spcAft>
                <a:spcPct val="0"/>
              </a:spcAft>
              <a:defRPr>
                <a:solidFill>
                  <a:schemeClr val="tx1"/>
                </a:solidFill>
                <a:latin typeface="Calisto MT" charset="0"/>
                <a:ea typeface="ＭＳ Ｐゴシック" charset="0"/>
              </a:defRPr>
            </a:lvl9pPr>
          </a:lstStyle>
          <a:p>
            <a:pPr eaLnBrk="1" hangingPunct="1">
              <a:defRPr/>
            </a:pPr>
            <a:r>
              <a:rPr lang="en-US" sz="4400">
                <a:solidFill>
                  <a:schemeClr val="accent1"/>
                </a:solidFill>
                <a:latin typeface="Wingdings" charset="0"/>
              </a:rPr>
              <a:t>S</a:t>
            </a:r>
          </a:p>
        </p:txBody>
      </p:sp>
      <p:sp>
        <p:nvSpPr>
          <p:cNvPr id="2" name="Title 1"/>
          <p:cNvSpPr>
            <a:spLocks noGrp="1"/>
          </p:cNvSpPr>
          <p:nvPr>
            <p:ph type="title"/>
          </p:nvPr>
        </p:nvSpPr>
        <p:spPr>
          <a:xfrm>
            <a:off x="457200" y="2236694"/>
            <a:ext cx="6400800" cy="1362075"/>
          </a:xfrm>
        </p:spPr>
        <p:txBody>
          <a:bodyPr anchor="b"/>
          <a:lstStyle>
            <a:lvl1pPr algn="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1676399" y="3609695"/>
            <a:ext cx="5181601" cy="1500187"/>
          </a:xfrm>
        </p:spPr>
        <p:txBody>
          <a:bodyPr/>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C6B77B48-856C-0B48-8428-4DDF5E583B08}"/>
              </a:ext>
            </a:extLst>
          </p:cNvPr>
          <p:cNvSpPr>
            <a:spLocks noGrp="1"/>
          </p:cNvSpPr>
          <p:nvPr>
            <p:ph type="dt" sz="half" idx="10"/>
          </p:nvPr>
        </p:nvSpPr>
        <p:spPr/>
        <p:txBody>
          <a:bodyPr/>
          <a:lstStyle>
            <a:lvl1pPr>
              <a:defRPr>
                <a:solidFill>
                  <a:schemeClr val="bg1"/>
                </a:solidFill>
              </a:defRPr>
            </a:lvl1pPr>
          </a:lstStyle>
          <a:p>
            <a:pPr>
              <a:defRPr/>
            </a:pPr>
            <a:fld id="{A3203BEA-A3DD-AD47-A603-52C5A9B1306E}" type="datetimeFigureOut">
              <a:rPr lang="en-US" altLang="en-US"/>
              <a:pPr>
                <a:defRPr/>
              </a:pPr>
              <a:t>2/1/24</a:t>
            </a:fld>
            <a:endParaRPr lang="en-US" altLang="en-US"/>
          </a:p>
        </p:txBody>
      </p:sp>
      <p:sp>
        <p:nvSpPr>
          <p:cNvPr id="6" name="Footer Placeholder 4">
            <a:extLst>
              <a:ext uri="{FF2B5EF4-FFF2-40B4-BE49-F238E27FC236}">
                <a16:creationId xmlns:a16="http://schemas.microsoft.com/office/drawing/2014/main" id="{D1B90967-2072-3747-9A5F-8AB911B0100D}"/>
              </a:ext>
            </a:extLst>
          </p:cNvPr>
          <p:cNvSpPr>
            <a:spLocks noGrp="1"/>
          </p:cNvSpPr>
          <p:nvPr>
            <p:ph type="ftr" sz="quarter" idx="11"/>
          </p:nvPr>
        </p:nvSpPr>
        <p:spPr>
          <a:xfrm>
            <a:off x="7239000" y="6356350"/>
            <a:ext cx="1446213" cy="365125"/>
          </a:xfrm>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0110D31-3FA2-6F47-9A5C-6E356DCC09F8}"/>
              </a:ext>
            </a:extLst>
          </p:cNvPr>
          <p:cNvSpPr>
            <a:spLocks noGrp="1"/>
          </p:cNvSpPr>
          <p:nvPr>
            <p:ph type="sldNum" sz="quarter" idx="12"/>
          </p:nvPr>
        </p:nvSpPr>
        <p:spPr/>
        <p:txBody>
          <a:bodyPr/>
          <a:lstStyle>
            <a:lvl1pPr>
              <a:defRPr>
                <a:solidFill>
                  <a:schemeClr val="bg1"/>
                </a:solidFill>
              </a:defRPr>
            </a:lvl1pPr>
          </a:lstStyle>
          <a:p>
            <a:pPr>
              <a:defRPr/>
            </a:pPr>
            <a:fld id="{B428E954-F9F4-E649-BC3C-DD3A65CFF3B2}" type="slidenum">
              <a:rPr lang="en-US" altLang="en-US"/>
              <a:pPr>
                <a:defRPr/>
              </a:pPr>
              <a:t>‹#›</a:t>
            </a:fld>
            <a:endParaRPr lang="en-US" altLang="en-US"/>
          </a:p>
        </p:txBody>
      </p:sp>
    </p:spTree>
    <p:extLst>
      <p:ext uri="{BB962C8B-B14F-4D97-AF65-F5344CB8AC3E}">
        <p14:creationId xmlns:p14="http://schemas.microsoft.com/office/powerpoint/2010/main" val="336029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a:extLst>
              <a:ext uri="{FF2B5EF4-FFF2-40B4-BE49-F238E27FC236}">
                <a16:creationId xmlns:a16="http://schemas.microsoft.com/office/drawing/2014/main" id="{D4378DF9-E3C1-0F45-B067-160484134EF0}"/>
              </a:ext>
            </a:extLst>
          </p:cNvPr>
          <p:cNvSpPr>
            <a:spLocks noGrp="1"/>
          </p:cNvSpPr>
          <p:nvPr>
            <p:ph type="dt" sz="half" idx="10"/>
          </p:nvPr>
        </p:nvSpPr>
        <p:spPr/>
        <p:txBody>
          <a:bodyPr/>
          <a:lstStyle>
            <a:lvl1pPr>
              <a:defRPr/>
            </a:lvl1pPr>
          </a:lstStyle>
          <a:p>
            <a:pPr>
              <a:defRPr/>
            </a:pPr>
            <a:fld id="{7588E16D-7889-2846-AA21-E376DABC8E4A}" type="datetimeFigureOut">
              <a:rPr lang="en-US" altLang="en-US"/>
              <a:pPr>
                <a:defRPr/>
              </a:pPr>
              <a:t>2/1/24</a:t>
            </a:fld>
            <a:endParaRPr lang="en-US" altLang="en-US"/>
          </a:p>
        </p:txBody>
      </p:sp>
      <p:sp>
        <p:nvSpPr>
          <p:cNvPr id="6" name="Footer Placeholder 4">
            <a:extLst>
              <a:ext uri="{FF2B5EF4-FFF2-40B4-BE49-F238E27FC236}">
                <a16:creationId xmlns:a16="http://schemas.microsoft.com/office/drawing/2014/main" id="{E2EC7E1F-CF01-6246-8D43-1696706D9D0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C8CABA-5541-A747-8D51-6790A90B8F2F}"/>
              </a:ext>
            </a:extLst>
          </p:cNvPr>
          <p:cNvSpPr>
            <a:spLocks noGrp="1"/>
          </p:cNvSpPr>
          <p:nvPr>
            <p:ph type="sldNum" sz="quarter" idx="12"/>
          </p:nvPr>
        </p:nvSpPr>
        <p:spPr/>
        <p:txBody>
          <a:bodyPr/>
          <a:lstStyle>
            <a:lvl1pPr>
              <a:defRPr/>
            </a:lvl1pPr>
          </a:lstStyle>
          <a:p>
            <a:pPr>
              <a:defRPr/>
            </a:pPr>
            <a:fld id="{B69BB4CC-0B4D-D94F-B6BE-7DEEC64047C7}" type="slidenum">
              <a:rPr lang="en-US" altLang="en-US"/>
              <a:pPr>
                <a:defRPr/>
              </a:pPr>
              <a:t>‹#›</a:t>
            </a:fld>
            <a:endParaRPr lang="en-US" altLang="en-US"/>
          </a:p>
        </p:txBody>
      </p:sp>
    </p:spTree>
    <p:extLst>
      <p:ext uri="{BB962C8B-B14F-4D97-AF65-F5344CB8AC3E}">
        <p14:creationId xmlns:p14="http://schemas.microsoft.com/office/powerpoint/2010/main" val="829126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a:extLst>
              <a:ext uri="{FF2B5EF4-FFF2-40B4-BE49-F238E27FC236}">
                <a16:creationId xmlns:a16="http://schemas.microsoft.com/office/drawing/2014/main" id="{9C5BA9D1-DC94-684E-8A01-1434AE91C701}"/>
              </a:ext>
            </a:extLst>
          </p:cNvPr>
          <p:cNvSpPr>
            <a:spLocks noGrp="1"/>
          </p:cNvSpPr>
          <p:nvPr>
            <p:ph type="dt" sz="half" idx="10"/>
          </p:nvPr>
        </p:nvSpPr>
        <p:spPr/>
        <p:txBody>
          <a:bodyPr/>
          <a:lstStyle>
            <a:lvl1pPr>
              <a:defRPr/>
            </a:lvl1pPr>
          </a:lstStyle>
          <a:p>
            <a:pPr>
              <a:defRPr/>
            </a:pPr>
            <a:fld id="{49F0F904-DEF2-A34A-BE0E-40D05F543FA0}" type="datetimeFigureOut">
              <a:rPr lang="en-US" altLang="en-US"/>
              <a:pPr>
                <a:defRPr/>
              </a:pPr>
              <a:t>2/1/24</a:t>
            </a:fld>
            <a:endParaRPr lang="en-US" altLang="en-US"/>
          </a:p>
        </p:txBody>
      </p:sp>
      <p:sp>
        <p:nvSpPr>
          <p:cNvPr id="8" name="Footer Placeholder 4">
            <a:extLst>
              <a:ext uri="{FF2B5EF4-FFF2-40B4-BE49-F238E27FC236}">
                <a16:creationId xmlns:a16="http://schemas.microsoft.com/office/drawing/2014/main" id="{6E8F1269-3CAB-5142-9D75-BE44C7045D9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9C169E3-560B-8D4C-A8F9-AE2F66F83DE9}"/>
              </a:ext>
            </a:extLst>
          </p:cNvPr>
          <p:cNvSpPr>
            <a:spLocks noGrp="1"/>
          </p:cNvSpPr>
          <p:nvPr>
            <p:ph type="sldNum" sz="quarter" idx="12"/>
          </p:nvPr>
        </p:nvSpPr>
        <p:spPr/>
        <p:txBody>
          <a:bodyPr/>
          <a:lstStyle>
            <a:lvl1pPr>
              <a:defRPr/>
            </a:lvl1pPr>
          </a:lstStyle>
          <a:p>
            <a:pPr>
              <a:defRPr/>
            </a:pPr>
            <a:fld id="{D5432CBE-882E-7145-8D92-27DD52AAAF74}" type="slidenum">
              <a:rPr lang="en-US" altLang="en-US"/>
              <a:pPr>
                <a:defRPr/>
              </a:pPr>
              <a:t>‹#›</a:t>
            </a:fld>
            <a:endParaRPr lang="en-US" altLang="en-US"/>
          </a:p>
        </p:txBody>
      </p:sp>
    </p:spTree>
    <p:extLst>
      <p:ext uri="{BB962C8B-B14F-4D97-AF65-F5344CB8AC3E}">
        <p14:creationId xmlns:p14="http://schemas.microsoft.com/office/powerpoint/2010/main" val="3449800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3">
            <a:extLst>
              <a:ext uri="{FF2B5EF4-FFF2-40B4-BE49-F238E27FC236}">
                <a16:creationId xmlns:a16="http://schemas.microsoft.com/office/drawing/2014/main" id="{057398F9-BEE9-2641-8772-D1DDBF32E617}"/>
              </a:ext>
            </a:extLst>
          </p:cNvPr>
          <p:cNvSpPr>
            <a:spLocks noGrp="1"/>
          </p:cNvSpPr>
          <p:nvPr>
            <p:ph type="dt" sz="half" idx="14"/>
          </p:nvPr>
        </p:nvSpPr>
        <p:spPr/>
        <p:txBody>
          <a:bodyPr/>
          <a:lstStyle>
            <a:lvl1pPr>
              <a:defRPr/>
            </a:lvl1pPr>
          </a:lstStyle>
          <a:p>
            <a:pPr>
              <a:defRPr/>
            </a:pPr>
            <a:fld id="{CA3472A7-1691-8641-A229-CAD2C013A234}" type="datetimeFigureOut">
              <a:rPr lang="en-US" altLang="en-US"/>
              <a:pPr>
                <a:defRPr/>
              </a:pPr>
              <a:t>2/1/24</a:t>
            </a:fld>
            <a:endParaRPr lang="en-US" altLang="en-US"/>
          </a:p>
        </p:txBody>
      </p:sp>
      <p:sp>
        <p:nvSpPr>
          <p:cNvPr id="6" name="Footer Placeholder 4">
            <a:extLst>
              <a:ext uri="{FF2B5EF4-FFF2-40B4-BE49-F238E27FC236}">
                <a16:creationId xmlns:a16="http://schemas.microsoft.com/office/drawing/2014/main" id="{DD32638E-D9E2-7A42-B476-E67061A04301}"/>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CA2958-C677-6942-8B41-904A6A0340B9}"/>
              </a:ext>
            </a:extLst>
          </p:cNvPr>
          <p:cNvSpPr>
            <a:spLocks noGrp="1"/>
          </p:cNvSpPr>
          <p:nvPr>
            <p:ph type="sldNum" sz="quarter" idx="16"/>
          </p:nvPr>
        </p:nvSpPr>
        <p:spPr/>
        <p:txBody>
          <a:bodyPr/>
          <a:lstStyle>
            <a:lvl1pPr>
              <a:defRPr/>
            </a:lvl1pPr>
          </a:lstStyle>
          <a:p>
            <a:pPr>
              <a:defRPr/>
            </a:pPr>
            <a:fld id="{0A4EAEEE-E1AC-4145-9192-B6009EAE0C1C}" type="slidenum">
              <a:rPr lang="en-US" altLang="en-US"/>
              <a:pPr>
                <a:defRPr/>
              </a:pPr>
              <a:t>‹#›</a:t>
            </a:fld>
            <a:endParaRPr lang="en-US" altLang="en-US"/>
          </a:p>
        </p:txBody>
      </p:sp>
    </p:spTree>
    <p:extLst>
      <p:ext uri="{BB962C8B-B14F-4D97-AF65-F5344CB8AC3E}">
        <p14:creationId xmlns:p14="http://schemas.microsoft.com/office/powerpoint/2010/main" val="566722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Date Placeholder 3">
            <a:extLst>
              <a:ext uri="{FF2B5EF4-FFF2-40B4-BE49-F238E27FC236}">
                <a16:creationId xmlns:a16="http://schemas.microsoft.com/office/drawing/2014/main" id="{52CD036D-1681-B04F-8DF6-26192A746C8F}"/>
              </a:ext>
            </a:extLst>
          </p:cNvPr>
          <p:cNvSpPr>
            <a:spLocks noGrp="1"/>
          </p:cNvSpPr>
          <p:nvPr>
            <p:ph type="dt" sz="half" idx="15"/>
          </p:nvPr>
        </p:nvSpPr>
        <p:spPr/>
        <p:txBody>
          <a:bodyPr/>
          <a:lstStyle>
            <a:lvl1pPr>
              <a:defRPr/>
            </a:lvl1pPr>
          </a:lstStyle>
          <a:p>
            <a:pPr>
              <a:defRPr/>
            </a:pPr>
            <a:fld id="{C403B7D9-80C7-734A-BC8C-E94C4EE76BA4}" type="datetimeFigureOut">
              <a:rPr lang="en-US" altLang="en-US"/>
              <a:pPr>
                <a:defRPr/>
              </a:pPr>
              <a:t>2/1/24</a:t>
            </a:fld>
            <a:endParaRPr lang="en-US" altLang="en-US"/>
          </a:p>
        </p:txBody>
      </p:sp>
      <p:sp>
        <p:nvSpPr>
          <p:cNvPr id="7" name="Footer Placeholder 4">
            <a:extLst>
              <a:ext uri="{FF2B5EF4-FFF2-40B4-BE49-F238E27FC236}">
                <a16:creationId xmlns:a16="http://schemas.microsoft.com/office/drawing/2014/main" id="{82569463-838E-D34B-AF03-5DBA4EC9678F}"/>
              </a:ext>
            </a:extLst>
          </p:cNvPr>
          <p:cNvSpPr>
            <a:spLocks noGrp="1"/>
          </p:cNvSpPr>
          <p:nvPr>
            <p:ph type="ftr" sz="quarter" idx="16"/>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5FC55B7B-70E0-C549-8CED-8F4DDBB188A5}"/>
              </a:ext>
            </a:extLst>
          </p:cNvPr>
          <p:cNvSpPr>
            <a:spLocks noGrp="1"/>
          </p:cNvSpPr>
          <p:nvPr>
            <p:ph type="sldNum" sz="quarter" idx="17"/>
          </p:nvPr>
        </p:nvSpPr>
        <p:spPr/>
        <p:txBody>
          <a:bodyPr/>
          <a:lstStyle>
            <a:lvl1pPr>
              <a:defRPr/>
            </a:lvl1pPr>
          </a:lstStyle>
          <a:p>
            <a:pPr>
              <a:defRPr/>
            </a:pPr>
            <a:fld id="{619C30F0-28D5-B944-8562-856C838683D2}" type="slidenum">
              <a:rPr lang="en-US" altLang="en-US"/>
              <a:pPr>
                <a:defRPr/>
              </a:pPr>
              <a:t>‹#›</a:t>
            </a:fld>
            <a:endParaRPr lang="en-US" altLang="en-US"/>
          </a:p>
        </p:txBody>
      </p:sp>
    </p:spTree>
    <p:extLst>
      <p:ext uri="{BB962C8B-B14F-4D97-AF65-F5344CB8AC3E}">
        <p14:creationId xmlns:p14="http://schemas.microsoft.com/office/powerpoint/2010/main" val="2742658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3">
            <a:extLst>
              <a:ext uri="{FF2B5EF4-FFF2-40B4-BE49-F238E27FC236}">
                <a16:creationId xmlns:a16="http://schemas.microsoft.com/office/drawing/2014/main" id="{FDEDF505-812B-B444-A19D-91F477122D3C}"/>
              </a:ext>
            </a:extLst>
          </p:cNvPr>
          <p:cNvSpPr>
            <a:spLocks noGrp="1"/>
          </p:cNvSpPr>
          <p:nvPr>
            <p:ph type="dt" sz="half" idx="16"/>
          </p:nvPr>
        </p:nvSpPr>
        <p:spPr/>
        <p:txBody>
          <a:bodyPr/>
          <a:lstStyle>
            <a:lvl1pPr>
              <a:defRPr/>
            </a:lvl1pPr>
          </a:lstStyle>
          <a:p>
            <a:pPr>
              <a:defRPr/>
            </a:pPr>
            <a:fld id="{269EAC08-AB9A-E743-8C37-BDD7D622C0F0}" type="datetimeFigureOut">
              <a:rPr lang="en-US" altLang="en-US"/>
              <a:pPr>
                <a:defRPr/>
              </a:pPr>
              <a:t>2/1/24</a:t>
            </a:fld>
            <a:endParaRPr lang="en-US" altLang="en-US"/>
          </a:p>
        </p:txBody>
      </p:sp>
      <p:sp>
        <p:nvSpPr>
          <p:cNvPr id="9" name="Footer Placeholder 4">
            <a:extLst>
              <a:ext uri="{FF2B5EF4-FFF2-40B4-BE49-F238E27FC236}">
                <a16:creationId xmlns:a16="http://schemas.microsoft.com/office/drawing/2014/main" id="{FC9764E6-200E-3141-B4BA-72BCC3F96A2D}"/>
              </a:ext>
            </a:extLst>
          </p:cNvPr>
          <p:cNvSpPr>
            <a:spLocks noGrp="1"/>
          </p:cNvSpPr>
          <p:nvPr>
            <p:ph type="ftr" sz="quarter" idx="17"/>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CA17E39B-F24B-E247-849F-A504851A7C84}"/>
              </a:ext>
            </a:extLst>
          </p:cNvPr>
          <p:cNvSpPr>
            <a:spLocks noGrp="1"/>
          </p:cNvSpPr>
          <p:nvPr>
            <p:ph type="sldNum" sz="quarter" idx="18"/>
          </p:nvPr>
        </p:nvSpPr>
        <p:spPr/>
        <p:txBody>
          <a:bodyPr/>
          <a:lstStyle>
            <a:lvl1pPr>
              <a:defRPr/>
            </a:lvl1pPr>
          </a:lstStyle>
          <a:p>
            <a:pPr>
              <a:defRPr/>
            </a:pPr>
            <a:fld id="{A0F40C68-6529-A94B-ADBD-1CABEAEA8736}" type="slidenum">
              <a:rPr lang="en-US" altLang="en-US"/>
              <a:pPr>
                <a:defRPr/>
              </a:pPr>
              <a:t>‹#›</a:t>
            </a:fld>
            <a:endParaRPr lang="en-US" altLang="en-US"/>
          </a:p>
        </p:txBody>
      </p:sp>
    </p:spTree>
    <p:extLst>
      <p:ext uri="{BB962C8B-B14F-4D97-AF65-F5344CB8AC3E}">
        <p14:creationId xmlns:p14="http://schemas.microsoft.com/office/powerpoint/2010/main" val="197317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3">
            <a:extLst>
              <a:ext uri="{FF2B5EF4-FFF2-40B4-BE49-F238E27FC236}">
                <a16:creationId xmlns:a16="http://schemas.microsoft.com/office/drawing/2014/main" id="{BE5C867A-E6D5-0949-B95F-91C2C6A589F1}"/>
              </a:ext>
            </a:extLst>
          </p:cNvPr>
          <p:cNvSpPr>
            <a:spLocks noGrp="1"/>
          </p:cNvSpPr>
          <p:nvPr>
            <p:ph type="dt" sz="half" idx="10"/>
          </p:nvPr>
        </p:nvSpPr>
        <p:spPr/>
        <p:txBody>
          <a:bodyPr/>
          <a:lstStyle>
            <a:lvl1pPr>
              <a:defRPr/>
            </a:lvl1pPr>
          </a:lstStyle>
          <a:p>
            <a:pPr>
              <a:defRPr/>
            </a:pPr>
            <a:fld id="{D3F778C1-F4B5-9F41-841D-E71B225C9B85}" type="datetimeFigureOut">
              <a:rPr lang="en-US" altLang="en-US"/>
              <a:pPr>
                <a:defRPr/>
              </a:pPr>
              <a:t>2/1/24</a:t>
            </a:fld>
            <a:endParaRPr lang="en-US" altLang="en-US"/>
          </a:p>
        </p:txBody>
      </p:sp>
      <p:sp>
        <p:nvSpPr>
          <p:cNvPr id="4" name="Footer Placeholder 4">
            <a:extLst>
              <a:ext uri="{FF2B5EF4-FFF2-40B4-BE49-F238E27FC236}">
                <a16:creationId xmlns:a16="http://schemas.microsoft.com/office/drawing/2014/main" id="{65448575-0289-B140-8856-A1080784039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F8A5A58-8259-A54A-ACFC-25DE3B53C887}"/>
              </a:ext>
            </a:extLst>
          </p:cNvPr>
          <p:cNvSpPr>
            <a:spLocks noGrp="1"/>
          </p:cNvSpPr>
          <p:nvPr>
            <p:ph type="sldNum" sz="quarter" idx="12"/>
          </p:nvPr>
        </p:nvSpPr>
        <p:spPr/>
        <p:txBody>
          <a:bodyPr/>
          <a:lstStyle>
            <a:lvl1pPr>
              <a:defRPr/>
            </a:lvl1pPr>
          </a:lstStyle>
          <a:p>
            <a:pPr>
              <a:defRPr/>
            </a:pPr>
            <a:fld id="{9E3F9B6F-8C6C-5A42-A1BA-311106509297}" type="slidenum">
              <a:rPr lang="en-US" altLang="en-US"/>
              <a:pPr>
                <a:defRPr/>
              </a:pPr>
              <a:t>‹#›</a:t>
            </a:fld>
            <a:endParaRPr lang="en-US" altLang="en-US"/>
          </a:p>
        </p:txBody>
      </p:sp>
    </p:spTree>
    <p:extLst>
      <p:ext uri="{BB962C8B-B14F-4D97-AF65-F5344CB8AC3E}">
        <p14:creationId xmlns:p14="http://schemas.microsoft.com/office/powerpoint/2010/main" val="3536092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FADA277-9878-1847-9719-0B25C680DA23}"/>
              </a:ext>
            </a:extLst>
          </p:cNvPr>
          <p:cNvSpPr>
            <a:spLocks noGrp="1"/>
          </p:cNvSpPr>
          <p:nvPr>
            <p:ph type="title"/>
          </p:nvPr>
        </p:nvSpPr>
        <p:spPr bwMode="auto">
          <a:xfrm>
            <a:off x="457200" y="3444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7296707-D632-4441-83BB-E1DBB5EEB5C9}"/>
              </a:ext>
            </a:extLst>
          </p:cNvPr>
          <p:cNvSpPr>
            <a:spLocks noGrp="1"/>
          </p:cNvSpPr>
          <p:nvPr>
            <p:ph type="body" idx="1"/>
          </p:nvPr>
        </p:nvSpPr>
        <p:spPr bwMode="auto">
          <a:xfrm>
            <a:off x="739775" y="2770188"/>
            <a:ext cx="7662863"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EC402B5-6B18-254D-B3EC-EB68F1C24D3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100" b="1">
                <a:solidFill>
                  <a:srgbClr val="7F7F7F"/>
                </a:solidFill>
                <a:latin typeface="Calisto MT" charset="0"/>
                <a:ea typeface="MS PGothic" charset="-128"/>
              </a:defRPr>
            </a:lvl1pPr>
          </a:lstStyle>
          <a:p>
            <a:pPr>
              <a:defRPr/>
            </a:pPr>
            <a:fld id="{6BE55A2B-9140-9246-B09F-E899B1BB414C}" type="datetimeFigureOut">
              <a:rPr lang="en-US" altLang="en-US"/>
              <a:pPr>
                <a:defRPr/>
              </a:pPr>
              <a:t>2/1/24</a:t>
            </a:fld>
            <a:endParaRPr lang="en-US" altLang="en-US"/>
          </a:p>
        </p:txBody>
      </p:sp>
      <p:sp>
        <p:nvSpPr>
          <p:cNvPr id="5" name="Footer Placeholder 4">
            <a:extLst>
              <a:ext uri="{FF2B5EF4-FFF2-40B4-BE49-F238E27FC236}">
                <a16:creationId xmlns:a16="http://schemas.microsoft.com/office/drawing/2014/main" id="{F10BD39B-D43D-8E4C-B880-489F1588E20D}"/>
              </a:ext>
            </a:extLst>
          </p:cNvPr>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eaLnBrk="1" fontAlgn="auto" hangingPunct="1">
              <a:spcBef>
                <a:spcPts val="0"/>
              </a:spcBef>
              <a:spcAft>
                <a:spcPts val="0"/>
              </a:spcAft>
              <a:defRPr sz="1100" b="1">
                <a:solidFill>
                  <a:schemeClr val="tx1">
                    <a:lumMod val="50000"/>
                    <a:lumOff val="50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EB3C536-5FC1-9041-8FAD-C25493BFDC08}"/>
              </a:ext>
            </a:extLst>
          </p:cNvPr>
          <p:cNvSpPr>
            <a:spLocks noGrp="1"/>
          </p:cNvSpPr>
          <p:nvPr>
            <p:ph type="sldNum" sz="quarter" idx="4"/>
          </p:nvPr>
        </p:nvSpPr>
        <p:spPr>
          <a:xfrm>
            <a:off x="4305300" y="6356350"/>
            <a:ext cx="5334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100" b="1">
                <a:solidFill>
                  <a:srgbClr val="7F7F7F"/>
                </a:solidFill>
                <a:latin typeface="Calisto MT" charset="0"/>
                <a:ea typeface="MS PGothic" charset="-128"/>
              </a:defRPr>
            </a:lvl1pPr>
          </a:lstStyle>
          <a:p>
            <a:pPr>
              <a:defRPr/>
            </a:pPr>
            <a:fld id="{87549726-96DA-0C40-9D5A-26E39B1BC6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92" r:id="rId1"/>
    <p:sldLayoutId id="2147484284" r:id="rId2"/>
    <p:sldLayoutId id="2147484293" r:id="rId3"/>
    <p:sldLayoutId id="2147484285" r:id="rId4"/>
    <p:sldLayoutId id="2147484286" r:id="rId5"/>
    <p:sldLayoutId id="2147484287" r:id="rId6"/>
    <p:sldLayoutId id="2147484288" r:id="rId7"/>
    <p:sldLayoutId id="2147484289" r:id="rId8"/>
    <p:sldLayoutId id="2147484290" r:id="rId9"/>
    <p:sldLayoutId id="2147484294" r:id="rId10"/>
    <p:sldLayoutId id="2147484295" r:id="rId11"/>
    <p:sldLayoutId id="2147484296" r:id="rId12"/>
    <p:sldLayoutId id="2147484297" r:id="rId13"/>
    <p:sldLayoutId id="2147484291" r:id="rId14"/>
    <p:sldLayoutId id="2147484298" r:id="rId15"/>
    <p:sldLayoutId id="2147484299" r:id="rId16"/>
  </p:sldLayoutIdLst>
  <p:txStyles>
    <p:titleStyle>
      <a:lvl1pPr algn="ctr" rtl="0" eaLnBrk="0" fontAlgn="base" hangingPunct="0">
        <a:spcBef>
          <a:spcPct val="0"/>
        </a:spcBef>
        <a:spcAft>
          <a:spcPct val="0"/>
        </a:spcAft>
        <a:defRPr sz="4600" kern="1200">
          <a:solidFill>
            <a:schemeClr val="bg1"/>
          </a:solidFill>
          <a:latin typeface="+mj-lt"/>
          <a:ea typeface="MS PGothic" pitchFamily="34" charset="-128"/>
          <a:cs typeface="MS PGothic" charset="0"/>
        </a:defRPr>
      </a:lvl1pPr>
      <a:lvl2pPr algn="ctr" rtl="0" eaLnBrk="0" fontAlgn="base" hangingPunct="0">
        <a:spcBef>
          <a:spcPct val="0"/>
        </a:spcBef>
        <a:spcAft>
          <a:spcPct val="0"/>
        </a:spcAft>
        <a:defRPr sz="4600">
          <a:solidFill>
            <a:schemeClr val="bg1"/>
          </a:solidFill>
          <a:latin typeface="Calisto MT" charset="0"/>
          <a:ea typeface="MS PGothic" pitchFamily="34" charset="-128"/>
          <a:cs typeface="MS PGothic" charset="0"/>
        </a:defRPr>
      </a:lvl2pPr>
      <a:lvl3pPr algn="ctr" rtl="0" eaLnBrk="0" fontAlgn="base" hangingPunct="0">
        <a:spcBef>
          <a:spcPct val="0"/>
        </a:spcBef>
        <a:spcAft>
          <a:spcPct val="0"/>
        </a:spcAft>
        <a:defRPr sz="4600">
          <a:solidFill>
            <a:schemeClr val="bg1"/>
          </a:solidFill>
          <a:latin typeface="Calisto MT" charset="0"/>
          <a:ea typeface="MS PGothic" pitchFamily="34" charset="-128"/>
          <a:cs typeface="MS PGothic" charset="0"/>
        </a:defRPr>
      </a:lvl3pPr>
      <a:lvl4pPr algn="ctr" rtl="0" eaLnBrk="0" fontAlgn="base" hangingPunct="0">
        <a:spcBef>
          <a:spcPct val="0"/>
        </a:spcBef>
        <a:spcAft>
          <a:spcPct val="0"/>
        </a:spcAft>
        <a:defRPr sz="4600">
          <a:solidFill>
            <a:schemeClr val="bg1"/>
          </a:solidFill>
          <a:latin typeface="Calisto MT" charset="0"/>
          <a:ea typeface="MS PGothic" pitchFamily="34" charset="-128"/>
          <a:cs typeface="MS PGothic" charset="0"/>
        </a:defRPr>
      </a:lvl4pPr>
      <a:lvl5pPr algn="ctr" rtl="0" eaLnBrk="0" fontAlgn="base" hangingPunct="0">
        <a:spcBef>
          <a:spcPct val="0"/>
        </a:spcBef>
        <a:spcAft>
          <a:spcPct val="0"/>
        </a:spcAft>
        <a:defRPr sz="4600">
          <a:solidFill>
            <a:schemeClr val="bg1"/>
          </a:solidFill>
          <a:latin typeface="Calisto MT" charset="0"/>
          <a:ea typeface="MS PGothic" pitchFamily="34" charset="-128"/>
          <a:cs typeface="MS PGothic"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chemeClr val="accent1"/>
        </a:buClr>
        <a:buSzPct val="90000"/>
        <a:buFont typeface="Wingdings" pitchFamily="2" charset="2"/>
        <a:buChar char="S"/>
        <a:defRPr sz="2200" kern="1200">
          <a:solidFill>
            <a:srgbClr val="595959"/>
          </a:solidFill>
          <a:latin typeface="+mn-lt"/>
          <a:ea typeface="MS PGothic" pitchFamily="34" charset="-128"/>
          <a:cs typeface="MS PGothic" charset="0"/>
        </a:defRPr>
      </a:lvl1pPr>
      <a:lvl2pPr marL="685800" indent="-336550" algn="l" rtl="0" eaLnBrk="0" fontAlgn="base" hangingPunct="0">
        <a:spcBef>
          <a:spcPts val="600"/>
        </a:spcBef>
        <a:spcAft>
          <a:spcPct val="0"/>
        </a:spcAft>
        <a:buClr>
          <a:srgbClr val="C1F944"/>
        </a:buClr>
        <a:buSzPct val="90000"/>
        <a:buFont typeface="Wingdings" pitchFamily="2" charset="2"/>
        <a:buChar char="S"/>
        <a:defRPr sz="2000" kern="1200">
          <a:solidFill>
            <a:srgbClr val="595959"/>
          </a:solidFill>
          <a:latin typeface="+mn-lt"/>
          <a:ea typeface="MS PGothic" pitchFamily="34" charset="-128"/>
          <a:cs typeface="MS PGothic" charset="0"/>
        </a:defRPr>
      </a:lvl2pPr>
      <a:lvl3pPr marL="10350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MS PGothic" pitchFamily="34" charset="-128"/>
          <a:cs typeface="MS PGothic" charset="0"/>
        </a:defRPr>
      </a:lvl3pPr>
      <a:lvl4pPr marL="1371600" indent="-336550" algn="l" rtl="0" eaLnBrk="0" fontAlgn="base" hangingPunct="0">
        <a:spcBef>
          <a:spcPts val="600"/>
        </a:spcBef>
        <a:spcAft>
          <a:spcPct val="0"/>
        </a:spcAft>
        <a:buClr>
          <a:srgbClr val="C1F944"/>
        </a:buClr>
        <a:buSzPct val="90000"/>
        <a:buFont typeface="Wingdings" pitchFamily="2" charset="2"/>
        <a:buChar char="S"/>
        <a:defRPr kern="1200">
          <a:solidFill>
            <a:srgbClr val="595959"/>
          </a:solidFill>
          <a:latin typeface="+mn-lt"/>
          <a:ea typeface="MS PGothic" pitchFamily="34" charset="-128"/>
          <a:cs typeface="MS PGothic" charset="0"/>
        </a:defRPr>
      </a:lvl4pPr>
      <a:lvl5pPr marL="1720850" indent="-349250" algn="l" rtl="0" eaLnBrk="0" fontAlgn="base" hangingPunct="0">
        <a:spcBef>
          <a:spcPts val="600"/>
        </a:spcBef>
        <a:spcAft>
          <a:spcPct val="0"/>
        </a:spcAft>
        <a:buClr>
          <a:schemeClr val="accent1"/>
        </a:buClr>
        <a:buSzPct val="90000"/>
        <a:buFont typeface="Wingdings" pitchFamily="2" charset="2"/>
        <a:buChar char="S"/>
        <a:defRPr kern="1200">
          <a:solidFill>
            <a:srgbClr val="595959"/>
          </a:solidFill>
          <a:latin typeface="+mn-lt"/>
          <a:ea typeface="MS PGothic" pitchFamily="34" charset="-128"/>
          <a:cs typeface="MS PGothic" charset="0"/>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raft.ien.virginia.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A057A3F8-ABCA-0147-BDCE-554E807D6949}"/>
              </a:ext>
            </a:extLst>
          </p:cNvPr>
          <p:cNvSpPr>
            <a:spLocks noGrp="1"/>
          </p:cNvSpPr>
          <p:nvPr>
            <p:ph type="ctrTitle"/>
          </p:nvPr>
        </p:nvSpPr>
        <p:spPr>
          <a:xfrm>
            <a:off x="457993" y="-395986"/>
            <a:ext cx="8228013" cy="2763838"/>
          </a:xfrm>
        </p:spPr>
        <p:txBody>
          <a:bodyPr/>
          <a:lstStyle/>
          <a:p>
            <a:pPr eaLnBrk="1" hangingPunct="1"/>
            <a:r>
              <a:rPr lang="en-US" altLang="en-US" sz="5400" dirty="0"/>
              <a:t>Climate Change Challenges and Solutions</a:t>
            </a:r>
          </a:p>
        </p:txBody>
      </p:sp>
      <p:sp>
        <p:nvSpPr>
          <p:cNvPr id="2" name="TextBox 1">
            <a:extLst>
              <a:ext uri="{FF2B5EF4-FFF2-40B4-BE49-F238E27FC236}">
                <a16:creationId xmlns:a16="http://schemas.microsoft.com/office/drawing/2014/main" id="{B61DC63C-642D-9705-DA04-EC212E7E295C}"/>
              </a:ext>
            </a:extLst>
          </p:cNvPr>
          <p:cNvSpPr txBox="1"/>
          <p:nvPr/>
        </p:nvSpPr>
        <p:spPr>
          <a:xfrm>
            <a:off x="329184" y="2922408"/>
            <a:ext cx="8814816" cy="2215991"/>
          </a:xfrm>
          <a:prstGeom prst="rect">
            <a:avLst/>
          </a:prstGeom>
          <a:noFill/>
        </p:spPr>
        <p:txBody>
          <a:bodyPr wrap="square" rtlCol="0">
            <a:spAutoFit/>
          </a:bodyPr>
          <a:lstStyle/>
          <a:p>
            <a:pPr algn="ctr"/>
            <a:r>
              <a:rPr lang="en-US" sz="2400" dirty="0">
                <a:solidFill>
                  <a:schemeClr val="bg1"/>
                </a:solidFill>
              </a:rPr>
              <a:t>Dr. Rebecca Bromley-Trujillo, PhD </a:t>
            </a:r>
          </a:p>
          <a:p>
            <a:pPr algn="ctr"/>
            <a:r>
              <a:rPr lang="en-US" sz="2400" dirty="0">
                <a:solidFill>
                  <a:schemeClr val="bg1"/>
                </a:solidFill>
              </a:rPr>
              <a:t>Associate Professor of Political Science</a:t>
            </a:r>
          </a:p>
          <a:p>
            <a:pPr algn="ctr"/>
            <a:r>
              <a:rPr lang="en-US" sz="2400" dirty="0">
                <a:solidFill>
                  <a:schemeClr val="bg1"/>
                </a:solidFill>
              </a:rPr>
              <a:t>Research Director of the Wason Center for Civic Leadership</a:t>
            </a:r>
          </a:p>
          <a:p>
            <a:pPr algn="ctr"/>
            <a:r>
              <a:rPr lang="en-US" sz="2400" dirty="0">
                <a:solidFill>
                  <a:schemeClr val="bg1"/>
                </a:solidFill>
              </a:rPr>
              <a:t>Christopher </a:t>
            </a:r>
            <a:r>
              <a:rPr lang="en-US" sz="2400">
                <a:solidFill>
                  <a:schemeClr val="bg1"/>
                </a:solidFill>
              </a:rPr>
              <a:t>Newport University</a:t>
            </a:r>
            <a:endParaRPr lang="en-US" sz="2400" dirty="0">
              <a:solidFill>
                <a:schemeClr val="bg1"/>
              </a:solidFill>
            </a:endParaRPr>
          </a:p>
          <a:p>
            <a:pPr algn="ctr"/>
            <a:r>
              <a:rPr lang="en-US" sz="2400" dirty="0">
                <a:solidFill>
                  <a:schemeClr val="bg1"/>
                </a:solidFill>
              </a:rPr>
              <a:t>Email: </a:t>
            </a:r>
            <a:r>
              <a:rPr lang="en-US" sz="2400" dirty="0" err="1">
                <a:solidFill>
                  <a:schemeClr val="bg1"/>
                </a:solidFill>
              </a:rPr>
              <a:t>Rebecca.bromleytrujillo@cnu.edu</a:t>
            </a:r>
            <a:endParaRPr lang="en-US" sz="2400" dirty="0">
              <a:solidFill>
                <a:schemeClr val="bg1"/>
              </a:solidFill>
            </a:endParaRPr>
          </a:p>
          <a:p>
            <a:endParaRPr lang="en-US" dirty="0"/>
          </a:p>
        </p:txBody>
      </p:sp>
    </p:spTree>
    <p:extLst>
      <p:ext uri="{BB962C8B-B14F-4D97-AF65-F5344CB8AC3E}">
        <p14:creationId xmlns:p14="http://schemas.microsoft.com/office/powerpoint/2010/main" val="646259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3E3EF-844F-E52D-E6E7-4A797098885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3CE337-A3B9-9C68-D5F9-AC29BB21C6C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1EFA8F2-58FD-0D43-0D56-531A7F7F824B}"/>
              </a:ext>
            </a:extLst>
          </p:cNvPr>
          <p:cNvPicPr>
            <a:picLocks noChangeAspect="1"/>
          </p:cNvPicPr>
          <p:nvPr/>
        </p:nvPicPr>
        <p:blipFill>
          <a:blip r:embed="rId3"/>
          <a:stretch>
            <a:fillRect/>
          </a:stretch>
        </p:blipFill>
        <p:spPr>
          <a:xfrm>
            <a:off x="263574" y="0"/>
            <a:ext cx="8616852" cy="6858000"/>
          </a:xfrm>
          <a:prstGeom prst="rect">
            <a:avLst/>
          </a:prstGeom>
        </p:spPr>
      </p:pic>
    </p:spTree>
    <p:extLst>
      <p:ext uri="{BB962C8B-B14F-4D97-AF65-F5344CB8AC3E}">
        <p14:creationId xmlns:p14="http://schemas.microsoft.com/office/powerpoint/2010/main" val="1690031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EC811-E5C1-0D03-621D-F4143D34BC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C61AD0-A9E2-C213-5FF2-45BE868F667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0F65912-A0FD-389A-E923-B9E694C637C2}"/>
              </a:ext>
            </a:extLst>
          </p:cNvPr>
          <p:cNvPicPr>
            <a:picLocks noChangeAspect="1"/>
          </p:cNvPicPr>
          <p:nvPr/>
        </p:nvPicPr>
        <p:blipFill>
          <a:blip r:embed="rId2"/>
          <a:stretch>
            <a:fillRect/>
          </a:stretch>
        </p:blipFill>
        <p:spPr>
          <a:xfrm>
            <a:off x="-30314" y="1078992"/>
            <a:ext cx="9204628" cy="4700016"/>
          </a:xfrm>
          <a:prstGeom prst="rect">
            <a:avLst/>
          </a:prstGeom>
        </p:spPr>
      </p:pic>
    </p:spTree>
    <p:extLst>
      <p:ext uri="{BB962C8B-B14F-4D97-AF65-F5344CB8AC3E}">
        <p14:creationId xmlns:p14="http://schemas.microsoft.com/office/powerpoint/2010/main" val="159432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19ADD-836B-6FEB-1863-E54E77DC16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73E5E3-9BF4-1D00-89BF-C501B40CED0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8109165-2F58-25E0-7EE2-E4B274CDF043}"/>
              </a:ext>
            </a:extLst>
          </p:cNvPr>
          <p:cNvPicPr>
            <a:picLocks noChangeAspect="1"/>
          </p:cNvPicPr>
          <p:nvPr/>
        </p:nvPicPr>
        <p:blipFill>
          <a:blip r:embed="rId3"/>
          <a:stretch>
            <a:fillRect/>
          </a:stretch>
        </p:blipFill>
        <p:spPr>
          <a:xfrm>
            <a:off x="15400" y="820737"/>
            <a:ext cx="9128600" cy="5216526"/>
          </a:xfrm>
          <a:prstGeom prst="rect">
            <a:avLst/>
          </a:prstGeom>
        </p:spPr>
      </p:pic>
    </p:spTree>
    <p:extLst>
      <p:ext uri="{BB962C8B-B14F-4D97-AF65-F5344CB8AC3E}">
        <p14:creationId xmlns:p14="http://schemas.microsoft.com/office/powerpoint/2010/main" val="403764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B24C-E1DB-0F4B-5152-02D8A23E82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9DB5453-6AAD-2F3A-B7C4-B0C40491A34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EDE2B0C-C27E-F2E4-F33A-A54090AC7B15}"/>
              </a:ext>
            </a:extLst>
          </p:cNvPr>
          <p:cNvPicPr>
            <a:picLocks noChangeAspect="1"/>
          </p:cNvPicPr>
          <p:nvPr/>
        </p:nvPicPr>
        <p:blipFill>
          <a:blip r:embed="rId2"/>
          <a:stretch>
            <a:fillRect/>
          </a:stretch>
        </p:blipFill>
        <p:spPr>
          <a:xfrm>
            <a:off x="228599" y="509301"/>
            <a:ext cx="8764307" cy="5891499"/>
          </a:xfrm>
          <a:prstGeom prst="rect">
            <a:avLst/>
          </a:prstGeom>
        </p:spPr>
      </p:pic>
    </p:spTree>
    <p:extLst>
      <p:ext uri="{BB962C8B-B14F-4D97-AF65-F5344CB8AC3E}">
        <p14:creationId xmlns:p14="http://schemas.microsoft.com/office/powerpoint/2010/main" val="1216112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8FB4-63A3-1894-0C19-103CD1F2AB94}"/>
              </a:ext>
            </a:extLst>
          </p:cNvPr>
          <p:cNvSpPr>
            <a:spLocks noGrp="1"/>
          </p:cNvSpPr>
          <p:nvPr>
            <p:ph type="title"/>
          </p:nvPr>
        </p:nvSpPr>
        <p:spPr/>
        <p:txBody>
          <a:bodyPr/>
          <a:lstStyle/>
          <a:p>
            <a:r>
              <a:rPr lang="en-US" dirty="0"/>
              <a:t>Greenhouse Gas Sources in the United States</a:t>
            </a:r>
          </a:p>
        </p:txBody>
      </p:sp>
      <p:sp>
        <p:nvSpPr>
          <p:cNvPr id="3" name="Content Placeholder 2">
            <a:extLst>
              <a:ext uri="{FF2B5EF4-FFF2-40B4-BE49-F238E27FC236}">
                <a16:creationId xmlns:a16="http://schemas.microsoft.com/office/drawing/2014/main" id="{77733CE8-C9CC-B9F4-14C0-531AD7B84C7A}"/>
              </a:ext>
            </a:extLst>
          </p:cNvPr>
          <p:cNvSpPr>
            <a:spLocks noGrp="1"/>
          </p:cNvSpPr>
          <p:nvPr>
            <p:ph idx="1"/>
          </p:nvPr>
        </p:nvSpPr>
        <p:spPr/>
        <p:txBody>
          <a:bodyPr/>
          <a:lstStyle/>
          <a:p>
            <a:endParaRPr lang="en-US"/>
          </a:p>
        </p:txBody>
      </p:sp>
      <p:sp>
        <p:nvSpPr>
          <p:cNvPr id="4" name="AutoShape 2" descr="U.S. Greenhouse Gas Emissions by Economic Sector, 1990-2021">
            <a:extLst>
              <a:ext uri="{FF2B5EF4-FFF2-40B4-BE49-F238E27FC236}">
                <a16:creationId xmlns:a16="http://schemas.microsoft.com/office/drawing/2014/main" id="{B852B11D-4323-BD95-B8EC-09299A66B3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469BF6C-06B9-9023-60C8-D7807A80EECD}"/>
              </a:ext>
            </a:extLst>
          </p:cNvPr>
          <p:cNvPicPr>
            <a:picLocks noChangeAspect="1"/>
          </p:cNvPicPr>
          <p:nvPr/>
        </p:nvPicPr>
        <p:blipFill>
          <a:blip r:embed="rId3"/>
          <a:stretch>
            <a:fillRect/>
          </a:stretch>
        </p:blipFill>
        <p:spPr>
          <a:xfrm>
            <a:off x="-47737" y="2194560"/>
            <a:ext cx="9239474" cy="4480560"/>
          </a:xfrm>
          <a:prstGeom prst="rect">
            <a:avLst/>
          </a:prstGeom>
        </p:spPr>
      </p:pic>
    </p:spTree>
    <p:extLst>
      <p:ext uri="{BB962C8B-B14F-4D97-AF65-F5344CB8AC3E}">
        <p14:creationId xmlns:p14="http://schemas.microsoft.com/office/powerpoint/2010/main" val="3111581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4B11A-CA15-1B04-A675-4048EB1359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CD0B10-F458-3EBA-AE6A-340664FD4C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7B055C-AE03-E283-853E-09D61DED172B}"/>
              </a:ext>
            </a:extLst>
          </p:cNvPr>
          <p:cNvPicPr>
            <a:picLocks noChangeAspect="1"/>
          </p:cNvPicPr>
          <p:nvPr/>
        </p:nvPicPr>
        <p:blipFill>
          <a:blip r:embed="rId3"/>
          <a:stretch>
            <a:fillRect/>
          </a:stretch>
        </p:blipFill>
        <p:spPr>
          <a:xfrm>
            <a:off x="-8655" y="1225295"/>
            <a:ext cx="9123297" cy="4811967"/>
          </a:xfrm>
          <a:prstGeom prst="rect">
            <a:avLst/>
          </a:prstGeom>
        </p:spPr>
      </p:pic>
    </p:spTree>
    <p:extLst>
      <p:ext uri="{BB962C8B-B14F-4D97-AF65-F5344CB8AC3E}">
        <p14:creationId xmlns:p14="http://schemas.microsoft.com/office/powerpoint/2010/main" val="4257497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9402-B659-64FB-8892-D7D44222BA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14223F-A03E-C516-7B46-50A12B72E3E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1E0123C-048E-15F2-1704-B25AFBB8527B}"/>
              </a:ext>
            </a:extLst>
          </p:cNvPr>
          <p:cNvPicPr>
            <a:picLocks noChangeAspect="1"/>
          </p:cNvPicPr>
          <p:nvPr/>
        </p:nvPicPr>
        <p:blipFill>
          <a:blip r:embed="rId2"/>
          <a:stretch>
            <a:fillRect/>
          </a:stretch>
        </p:blipFill>
        <p:spPr>
          <a:xfrm>
            <a:off x="120411" y="1315452"/>
            <a:ext cx="8980229" cy="4572000"/>
          </a:xfrm>
          <a:prstGeom prst="rect">
            <a:avLst/>
          </a:prstGeom>
        </p:spPr>
      </p:pic>
    </p:spTree>
    <p:extLst>
      <p:ext uri="{BB962C8B-B14F-4D97-AF65-F5344CB8AC3E}">
        <p14:creationId xmlns:p14="http://schemas.microsoft.com/office/powerpoint/2010/main" val="2993451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CAD4-CCDC-D774-9A39-84B65B8E46F1}"/>
              </a:ext>
            </a:extLst>
          </p:cNvPr>
          <p:cNvSpPr>
            <a:spLocks noGrp="1"/>
          </p:cNvSpPr>
          <p:nvPr>
            <p:ph type="title"/>
          </p:nvPr>
        </p:nvSpPr>
        <p:spPr/>
        <p:txBody>
          <a:bodyPr/>
          <a:lstStyle/>
          <a:p>
            <a:r>
              <a:rPr lang="en-US" dirty="0"/>
              <a:t>What is the World Doing to Mitigate Climate Change? </a:t>
            </a:r>
          </a:p>
        </p:txBody>
      </p:sp>
      <p:sp>
        <p:nvSpPr>
          <p:cNvPr id="3" name="Content Placeholder 2">
            <a:extLst>
              <a:ext uri="{FF2B5EF4-FFF2-40B4-BE49-F238E27FC236}">
                <a16:creationId xmlns:a16="http://schemas.microsoft.com/office/drawing/2014/main" id="{1D7C33E2-4CFD-5901-EAA8-5E2F24DA251A}"/>
              </a:ext>
            </a:extLst>
          </p:cNvPr>
          <p:cNvSpPr>
            <a:spLocks noGrp="1"/>
          </p:cNvSpPr>
          <p:nvPr>
            <p:ph idx="1"/>
          </p:nvPr>
        </p:nvSpPr>
        <p:spPr>
          <a:xfrm>
            <a:off x="457201" y="2286000"/>
            <a:ext cx="7945438" cy="4572000"/>
          </a:xfrm>
        </p:spPr>
        <p:txBody>
          <a:bodyPr/>
          <a:lstStyle/>
          <a:p>
            <a:pPr>
              <a:spcBef>
                <a:spcPts val="0"/>
              </a:spcBef>
            </a:pPr>
            <a:r>
              <a:rPr lang="en-US" dirty="0">
                <a:solidFill>
                  <a:schemeClr val="tx1"/>
                </a:solidFill>
              </a:rPr>
              <a:t>Paris Climate Accord</a:t>
            </a:r>
          </a:p>
          <a:p>
            <a:pPr lvl="1">
              <a:spcBef>
                <a:spcPts val="0"/>
              </a:spcBef>
            </a:pPr>
            <a:r>
              <a:rPr lang="en-US" dirty="0">
                <a:solidFill>
                  <a:schemeClr val="tx1"/>
                </a:solidFill>
              </a:rPr>
              <a:t>Countries pledge to reduce emissions by specified amounts to prevent warming beyond 2.0 degrees Celsius, with a preferred goal of below 1.5 degrees</a:t>
            </a:r>
          </a:p>
          <a:p>
            <a:pPr lvl="1">
              <a:spcBef>
                <a:spcPts val="0"/>
              </a:spcBef>
            </a:pPr>
            <a:endParaRPr lang="en-US" sz="800" dirty="0">
              <a:solidFill>
                <a:schemeClr val="tx1"/>
              </a:solidFill>
            </a:endParaRPr>
          </a:p>
          <a:p>
            <a:pPr lvl="1">
              <a:spcBef>
                <a:spcPts val="0"/>
              </a:spcBef>
            </a:pPr>
            <a:r>
              <a:rPr lang="en-US" dirty="0">
                <a:solidFill>
                  <a:schemeClr val="tx1"/>
                </a:solidFill>
              </a:rPr>
              <a:t>COP28 update</a:t>
            </a:r>
          </a:p>
          <a:p>
            <a:pPr lvl="1">
              <a:spcBef>
                <a:spcPts val="0"/>
              </a:spcBef>
            </a:pPr>
            <a:endParaRPr lang="en-US" sz="1000" dirty="0">
              <a:solidFill>
                <a:schemeClr val="tx1"/>
              </a:solidFill>
            </a:endParaRPr>
          </a:p>
          <a:p>
            <a:pPr>
              <a:spcBef>
                <a:spcPts val="0"/>
              </a:spcBef>
            </a:pPr>
            <a:r>
              <a:rPr lang="en-US" dirty="0">
                <a:solidFill>
                  <a:schemeClr val="tx1"/>
                </a:solidFill>
              </a:rPr>
              <a:t>Carbon Pricing (e.g. carbon tax or carbon cap and trade)</a:t>
            </a:r>
          </a:p>
          <a:p>
            <a:pPr>
              <a:spcBef>
                <a:spcPts val="0"/>
              </a:spcBef>
            </a:pPr>
            <a:endParaRPr lang="en-US" sz="1000" dirty="0">
              <a:solidFill>
                <a:schemeClr val="tx1"/>
              </a:solidFill>
            </a:endParaRPr>
          </a:p>
          <a:p>
            <a:pPr>
              <a:spcBef>
                <a:spcPts val="0"/>
              </a:spcBef>
            </a:pPr>
            <a:r>
              <a:rPr lang="en-US" dirty="0">
                <a:solidFill>
                  <a:schemeClr val="tx1"/>
                </a:solidFill>
              </a:rPr>
              <a:t>Transition to renewables/phasing out fossil fuels </a:t>
            </a:r>
          </a:p>
          <a:p>
            <a:pPr lvl="1">
              <a:spcBef>
                <a:spcPts val="0"/>
              </a:spcBef>
            </a:pPr>
            <a:r>
              <a:rPr lang="en-US" dirty="0">
                <a:solidFill>
                  <a:schemeClr val="tx1"/>
                </a:solidFill>
              </a:rPr>
              <a:t>Tax incentives/subsidies/grants; renewable energy mandates, etc.</a:t>
            </a:r>
          </a:p>
          <a:p>
            <a:pPr lvl="1">
              <a:spcBef>
                <a:spcPts val="0"/>
              </a:spcBef>
            </a:pPr>
            <a:endParaRPr lang="en-US" sz="1000" dirty="0">
              <a:solidFill>
                <a:schemeClr val="tx1"/>
              </a:solidFill>
            </a:endParaRPr>
          </a:p>
          <a:p>
            <a:pPr>
              <a:spcBef>
                <a:spcPts val="0"/>
              </a:spcBef>
            </a:pPr>
            <a:r>
              <a:rPr lang="en-US" dirty="0">
                <a:solidFill>
                  <a:schemeClr val="tx1"/>
                </a:solidFill>
              </a:rPr>
              <a:t>Preventing deforestation/reforestation</a:t>
            </a:r>
          </a:p>
          <a:p>
            <a:pPr>
              <a:spcBef>
                <a:spcPts val="0"/>
              </a:spcBef>
            </a:pPr>
            <a:endParaRPr lang="en-US" sz="1000" dirty="0">
              <a:solidFill>
                <a:schemeClr val="tx1"/>
              </a:solidFill>
            </a:endParaRPr>
          </a:p>
          <a:p>
            <a:pPr>
              <a:spcBef>
                <a:spcPts val="0"/>
              </a:spcBef>
            </a:pPr>
            <a:r>
              <a:rPr lang="en-US" dirty="0">
                <a:solidFill>
                  <a:schemeClr val="tx1"/>
                </a:solidFill>
              </a:rPr>
              <a:t>Technological investment (CCS, DAC, Clean Hydrogen)</a:t>
            </a:r>
          </a:p>
          <a:p>
            <a:pPr>
              <a:spcBef>
                <a:spcPts val="0"/>
              </a:spcBef>
            </a:pPr>
            <a:endParaRPr lang="en-US" sz="1000" dirty="0">
              <a:solidFill>
                <a:schemeClr val="tx1"/>
              </a:solidFill>
            </a:endParaRPr>
          </a:p>
          <a:p>
            <a:pPr>
              <a:spcBef>
                <a:spcPts val="0"/>
              </a:spcBef>
            </a:pPr>
            <a:r>
              <a:rPr lang="en-US" dirty="0">
                <a:solidFill>
                  <a:schemeClr val="tx1"/>
                </a:solidFill>
              </a:rPr>
              <a:t>Energy Efficiency </a:t>
            </a:r>
          </a:p>
          <a:p>
            <a:endParaRPr lang="en-US" dirty="0"/>
          </a:p>
          <a:p>
            <a:endParaRPr lang="en-US" dirty="0"/>
          </a:p>
        </p:txBody>
      </p:sp>
    </p:spTree>
    <p:extLst>
      <p:ext uri="{BB962C8B-B14F-4D97-AF65-F5344CB8AC3E}">
        <p14:creationId xmlns:p14="http://schemas.microsoft.com/office/powerpoint/2010/main" val="2021836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A6C8-FB88-BB7F-66F0-874A4ACF7B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631F28-BA96-3873-A3AB-B38FD3AF6DF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B0B452B-1FE9-CB5F-197A-09A1CF1C3269}"/>
              </a:ext>
            </a:extLst>
          </p:cNvPr>
          <p:cNvPicPr>
            <a:picLocks noChangeAspect="1"/>
          </p:cNvPicPr>
          <p:nvPr/>
        </p:nvPicPr>
        <p:blipFill>
          <a:blip r:embed="rId2"/>
          <a:stretch>
            <a:fillRect/>
          </a:stretch>
        </p:blipFill>
        <p:spPr>
          <a:xfrm>
            <a:off x="64768" y="271336"/>
            <a:ext cx="8968397" cy="6330632"/>
          </a:xfrm>
          <a:prstGeom prst="rect">
            <a:avLst/>
          </a:prstGeom>
        </p:spPr>
      </p:pic>
    </p:spTree>
    <p:extLst>
      <p:ext uri="{BB962C8B-B14F-4D97-AF65-F5344CB8AC3E}">
        <p14:creationId xmlns:p14="http://schemas.microsoft.com/office/powerpoint/2010/main" val="3075248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B89B-B330-E46B-476C-9A9E48291D1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A41807-C2B0-D3B3-B3A3-11E09199DB7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5489B59-DDBA-B610-EC82-75D681A32EAC}"/>
              </a:ext>
            </a:extLst>
          </p:cNvPr>
          <p:cNvPicPr>
            <a:picLocks noChangeAspect="1"/>
          </p:cNvPicPr>
          <p:nvPr/>
        </p:nvPicPr>
        <p:blipFill>
          <a:blip r:embed="rId2"/>
          <a:stretch>
            <a:fillRect/>
          </a:stretch>
        </p:blipFill>
        <p:spPr>
          <a:xfrm>
            <a:off x="129121" y="274320"/>
            <a:ext cx="8942489" cy="6312344"/>
          </a:xfrm>
          <a:prstGeom prst="rect">
            <a:avLst/>
          </a:prstGeom>
        </p:spPr>
      </p:pic>
    </p:spTree>
    <p:extLst>
      <p:ext uri="{BB962C8B-B14F-4D97-AF65-F5344CB8AC3E}">
        <p14:creationId xmlns:p14="http://schemas.microsoft.com/office/powerpoint/2010/main" val="3057843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A80E2-6FB0-0C4C-B327-838ECCE66705}"/>
              </a:ext>
            </a:extLst>
          </p:cNvPr>
          <p:cNvSpPr>
            <a:spLocks noGrp="1"/>
          </p:cNvSpPr>
          <p:nvPr>
            <p:ph type="title"/>
          </p:nvPr>
        </p:nvSpPr>
        <p:spPr/>
        <p:txBody>
          <a:bodyPr/>
          <a:lstStyle/>
          <a:p>
            <a:r>
              <a:rPr lang="en-US" dirty="0"/>
              <a:t>Lecture Topics</a:t>
            </a:r>
          </a:p>
        </p:txBody>
      </p:sp>
      <p:sp>
        <p:nvSpPr>
          <p:cNvPr id="3" name="Content Placeholder 2">
            <a:extLst>
              <a:ext uri="{FF2B5EF4-FFF2-40B4-BE49-F238E27FC236}">
                <a16:creationId xmlns:a16="http://schemas.microsoft.com/office/drawing/2014/main" id="{30CF79D0-C065-594D-AD3A-FFEBAA5201CE}"/>
              </a:ext>
            </a:extLst>
          </p:cNvPr>
          <p:cNvSpPr>
            <a:spLocks noGrp="1"/>
          </p:cNvSpPr>
          <p:nvPr>
            <p:ph idx="1"/>
          </p:nvPr>
        </p:nvSpPr>
        <p:spPr>
          <a:xfrm>
            <a:off x="164593" y="1828800"/>
            <a:ext cx="8512366" cy="5029200"/>
          </a:xfrm>
        </p:spPr>
        <p:txBody>
          <a:bodyPr/>
          <a:lstStyle/>
          <a:p>
            <a:pPr>
              <a:spcBef>
                <a:spcPts val="1200"/>
              </a:spcBef>
            </a:pPr>
            <a:endParaRPr lang="en-US" dirty="0">
              <a:solidFill>
                <a:schemeClr val="tx1"/>
              </a:solidFill>
            </a:endParaRPr>
          </a:p>
          <a:p>
            <a:pPr lvl="1"/>
            <a:r>
              <a:rPr lang="en-US" sz="2300" dirty="0">
                <a:solidFill>
                  <a:schemeClr val="tx1"/>
                </a:solidFill>
              </a:rPr>
              <a:t>Current Status of the Global Climate</a:t>
            </a:r>
          </a:p>
          <a:p>
            <a:pPr lvl="1"/>
            <a:endParaRPr lang="en-US" sz="800" dirty="0">
              <a:solidFill>
                <a:schemeClr val="tx1"/>
              </a:solidFill>
            </a:endParaRPr>
          </a:p>
          <a:p>
            <a:pPr lvl="1"/>
            <a:r>
              <a:rPr lang="en-US" sz="2300" dirty="0">
                <a:solidFill>
                  <a:schemeClr val="tx1"/>
                </a:solidFill>
              </a:rPr>
              <a:t>Climate Effects</a:t>
            </a:r>
          </a:p>
          <a:p>
            <a:pPr lvl="2"/>
            <a:endParaRPr lang="en-US" sz="800" dirty="0">
              <a:solidFill>
                <a:schemeClr val="tx1"/>
              </a:solidFill>
            </a:endParaRPr>
          </a:p>
          <a:p>
            <a:pPr lvl="1"/>
            <a:r>
              <a:rPr lang="en-US" sz="2300" dirty="0">
                <a:solidFill>
                  <a:schemeClr val="tx1"/>
                </a:solidFill>
              </a:rPr>
              <a:t>Decarbonization Progress</a:t>
            </a:r>
          </a:p>
          <a:p>
            <a:pPr lvl="1"/>
            <a:endParaRPr lang="en-US" sz="800" dirty="0">
              <a:solidFill>
                <a:schemeClr val="tx1"/>
              </a:solidFill>
            </a:endParaRPr>
          </a:p>
          <a:p>
            <a:pPr lvl="1"/>
            <a:r>
              <a:rPr lang="en-US" sz="2300" dirty="0">
                <a:solidFill>
                  <a:schemeClr val="tx1"/>
                </a:solidFill>
              </a:rPr>
              <a:t>Climate Mitigation and Adaptation Policy</a:t>
            </a:r>
          </a:p>
          <a:p>
            <a:pPr lvl="2"/>
            <a:r>
              <a:rPr lang="en-US" sz="2000" dirty="0">
                <a:solidFill>
                  <a:schemeClr val="tx1"/>
                </a:solidFill>
              </a:rPr>
              <a:t>Internationally, US, Virginia/Hampton Roads </a:t>
            </a:r>
          </a:p>
          <a:p>
            <a:pPr lvl="1"/>
            <a:endParaRPr lang="en-US" sz="800" dirty="0">
              <a:solidFill>
                <a:schemeClr val="tx1"/>
              </a:solidFill>
            </a:endParaRPr>
          </a:p>
          <a:p>
            <a:pPr lvl="1"/>
            <a:r>
              <a:rPr lang="en-US" sz="2300" dirty="0">
                <a:solidFill>
                  <a:schemeClr val="tx1"/>
                </a:solidFill>
              </a:rPr>
              <a:t>Technology</a:t>
            </a:r>
          </a:p>
          <a:p>
            <a:pPr lvl="2"/>
            <a:r>
              <a:rPr lang="en-US" sz="2000" dirty="0">
                <a:solidFill>
                  <a:schemeClr val="tx1"/>
                </a:solidFill>
              </a:rPr>
              <a:t>Carbon capture, clean hydrogen</a:t>
            </a:r>
          </a:p>
          <a:p>
            <a:pPr lvl="2">
              <a:lnSpc>
                <a:spcPct val="150000"/>
              </a:lnSpc>
            </a:pPr>
            <a:endParaRPr lang="en-US" sz="2000" dirty="0">
              <a:solidFill>
                <a:schemeClr val="tx1"/>
              </a:solidFill>
              <a:highlight>
                <a:srgbClr val="FFFF00"/>
              </a:highlight>
            </a:endParaRPr>
          </a:p>
        </p:txBody>
      </p:sp>
    </p:spTree>
    <p:extLst>
      <p:ext uri="{BB962C8B-B14F-4D97-AF65-F5344CB8AC3E}">
        <p14:creationId xmlns:p14="http://schemas.microsoft.com/office/powerpoint/2010/main" val="1488093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D990-7096-578C-0C1F-98449C6132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2D6871-F5FA-10B8-93A3-33D1FC16345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6813163-D623-89C7-9EFF-C7903B419255}"/>
              </a:ext>
            </a:extLst>
          </p:cNvPr>
          <p:cNvPicPr>
            <a:picLocks noChangeAspect="1"/>
          </p:cNvPicPr>
          <p:nvPr/>
        </p:nvPicPr>
        <p:blipFill>
          <a:blip r:embed="rId2"/>
          <a:stretch>
            <a:fillRect/>
          </a:stretch>
        </p:blipFill>
        <p:spPr>
          <a:xfrm>
            <a:off x="0" y="295783"/>
            <a:ext cx="9144000" cy="6454587"/>
          </a:xfrm>
          <a:prstGeom prst="rect">
            <a:avLst/>
          </a:prstGeom>
        </p:spPr>
      </p:pic>
    </p:spTree>
    <p:extLst>
      <p:ext uri="{BB962C8B-B14F-4D97-AF65-F5344CB8AC3E}">
        <p14:creationId xmlns:p14="http://schemas.microsoft.com/office/powerpoint/2010/main" val="189294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FDD5A-11C6-F0FC-F387-B190367B46F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00C24E-D523-E3E9-C271-58881837F5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DE6A042-CD08-CDED-415B-420DF776E3D3}"/>
              </a:ext>
            </a:extLst>
          </p:cNvPr>
          <p:cNvPicPr>
            <a:picLocks noChangeAspect="1"/>
          </p:cNvPicPr>
          <p:nvPr/>
        </p:nvPicPr>
        <p:blipFill>
          <a:blip r:embed="rId3"/>
          <a:stretch>
            <a:fillRect/>
          </a:stretch>
        </p:blipFill>
        <p:spPr>
          <a:xfrm>
            <a:off x="128336" y="186610"/>
            <a:ext cx="8887326" cy="6461150"/>
          </a:xfrm>
          <a:prstGeom prst="rect">
            <a:avLst/>
          </a:prstGeom>
        </p:spPr>
      </p:pic>
    </p:spTree>
    <p:extLst>
      <p:ext uri="{BB962C8B-B14F-4D97-AF65-F5344CB8AC3E}">
        <p14:creationId xmlns:p14="http://schemas.microsoft.com/office/powerpoint/2010/main" val="590788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459AC-298E-B7EB-5EF1-4F27F1407F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D5A616-9E76-C42D-E0E2-2DA9EAFB3DA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7E97864-1CFB-472D-2E52-71119A587F8F}"/>
              </a:ext>
            </a:extLst>
          </p:cNvPr>
          <p:cNvPicPr>
            <a:picLocks noChangeAspect="1"/>
          </p:cNvPicPr>
          <p:nvPr/>
        </p:nvPicPr>
        <p:blipFill>
          <a:blip r:embed="rId2"/>
          <a:stretch>
            <a:fillRect/>
          </a:stretch>
        </p:blipFill>
        <p:spPr>
          <a:xfrm>
            <a:off x="283464" y="210312"/>
            <a:ext cx="8510780" cy="6007608"/>
          </a:xfrm>
          <a:prstGeom prst="rect">
            <a:avLst/>
          </a:prstGeom>
        </p:spPr>
      </p:pic>
    </p:spTree>
    <p:extLst>
      <p:ext uri="{BB962C8B-B14F-4D97-AF65-F5344CB8AC3E}">
        <p14:creationId xmlns:p14="http://schemas.microsoft.com/office/powerpoint/2010/main" val="2792199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2E83-BEC2-76F5-9C7A-8755B1615D8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91F0219-1A8F-BD33-EFC7-42852A3354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4BA7A03-CB60-A13D-9BC8-FE2FDFD6AABF}"/>
              </a:ext>
            </a:extLst>
          </p:cNvPr>
          <p:cNvPicPr>
            <a:picLocks noChangeAspect="1"/>
          </p:cNvPicPr>
          <p:nvPr/>
        </p:nvPicPr>
        <p:blipFill>
          <a:blip r:embed="rId2"/>
          <a:stretch>
            <a:fillRect/>
          </a:stretch>
        </p:blipFill>
        <p:spPr>
          <a:xfrm>
            <a:off x="22189" y="1097280"/>
            <a:ext cx="9064213" cy="4681728"/>
          </a:xfrm>
          <a:prstGeom prst="rect">
            <a:avLst/>
          </a:prstGeom>
        </p:spPr>
      </p:pic>
    </p:spTree>
    <p:extLst>
      <p:ext uri="{BB962C8B-B14F-4D97-AF65-F5344CB8AC3E}">
        <p14:creationId xmlns:p14="http://schemas.microsoft.com/office/powerpoint/2010/main" val="1687228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6CB3-317E-BFB9-6BB3-A5994EFE80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73FAD43-8EB0-689F-3A5C-927F4DB52C4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9D2A587-E9FB-9D77-482A-6C4643384961}"/>
              </a:ext>
            </a:extLst>
          </p:cNvPr>
          <p:cNvPicPr>
            <a:picLocks noChangeAspect="1"/>
          </p:cNvPicPr>
          <p:nvPr/>
        </p:nvPicPr>
        <p:blipFill>
          <a:blip r:embed="rId2"/>
          <a:stretch>
            <a:fillRect/>
          </a:stretch>
        </p:blipFill>
        <p:spPr>
          <a:xfrm>
            <a:off x="685800" y="101479"/>
            <a:ext cx="7772400" cy="6655041"/>
          </a:xfrm>
          <a:prstGeom prst="rect">
            <a:avLst/>
          </a:prstGeom>
        </p:spPr>
      </p:pic>
    </p:spTree>
    <p:extLst>
      <p:ext uri="{BB962C8B-B14F-4D97-AF65-F5344CB8AC3E}">
        <p14:creationId xmlns:p14="http://schemas.microsoft.com/office/powerpoint/2010/main" val="2957359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636D-25AF-132A-E508-8140793B52CA}"/>
              </a:ext>
            </a:extLst>
          </p:cNvPr>
          <p:cNvSpPr>
            <a:spLocks noGrp="1"/>
          </p:cNvSpPr>
          <p:nvPr>
            <p:ph type="title"/>
          </p:nvPr>
        </p:nvSpPr>
        <p:spPr>
          <a:xfrm>
            <a:off x="0" y="344488"/>
            <a:ext cx="9144000" cy="1143000"/>
          </a:xfrm>
        </p:spPr>
        <p:txBody>
          <a:bodyPr/>
          <a:lstStyle/>
          <a:p>
            <a:r>
              <a:rPr lang="en-US" dirty="0"/>
              <a:t>Climate Policy in the United States: State and Local </a:t>
            </a:r>
          </a:p>
        </p:txBody>
      </p:sp>
      <p:sp>
        <p:nvSpPr>
          <p:cNvPr id="3" name="Content Placeholder 2">
            <a:extLst>
              <a:ext uri="{FF2B5EF4-FFF2-40B4-BE49-F238E27FC236}">
                <a16:creationId xmlns:a16="http://schemas.microsoft.com/office/drawing/2014/main" id="{BCE9F7CF-9159-FBC5-13A4-3B47FFA76D11}"/>
              </a:ext>
            </a:extLst>
          </p:cNvPr>
          <p:cNvSpPr>
            <a:spLocks noGrp="1"/>
          </p:cNvSpPr>
          <p:nvPr>
            <p:ph idx="1"/>
          </p:nvPr>
        </p:nvSpPr>
        <p:spPr>
          <a:xfrm>
            <a:off x="0" y="2194560"/>
            <a:ext cx="9144000" cy="4608576"/>
          </a:xfrm>
        </p:spPr>
        <p:txBody>
          <a:bodyPr/>
          <a:lstStyle/>
          <a:p>
            <a:r>
              <a:rPr lang="en-US" sz="2400" dirty="0">
                <a:solidFill>
                  <a:schemeClr val="tx1"/>
                </a:solidFill>
              </a:rPr>
              <a:t>Until recently, US climate change policy was almost entirely left to state and local governments </a:t>
            </a:r>
          </a:p>
          <a:p>
            <a:pPr lvl="1"/>
            <a:r>
              <a:rPr lang="en-US" sz="2200" dirty="0">
                <a:solidFill>
                  <a:schemeClr val="tx1"/>
                </a:solidFill>
              </a:rPr>
              <a:t>Common state level policies</a:t>
            </a:r>
          </a:p>
          <a:p>
            <a:pPr lvl="2"/>
            <a:r>
              <a:rPr lang="en-US" sz="1900" dirty="0">
                <a:solidFill>
                  <a:schemeClr val="tx1"/>
                </a:solidFill>
              </a:rPr>
              <a:t>Renewable Portfolio Standards/Clean (or Renewable) Energy Mandates,</a:t>
            </a:r>
          </a:p>
          <a:p>
            <a:pPr lvl="2"/>
            <a:r>
              <a:rPr lang="en-US" sz="1900" dirty="0">
                <a:solidFill>
                  <a:schemeClr val="tx1"/>
                </a:solidFill>
              </a:rPr>
              <a:t>Net Metering </a:t>
            </a:r>
          </a:p>
          <a:p>
            <a:pPr lvl="2"/>
            <a:r>
              <a:rPr lang="en-US" sz="1900" dirty="0">
                <a:solidFill>
                  <a:schemeClr val="tx1"/>
                </a:solidFill>
              </a:rPr>
              <a:t>Individual-level subsidies/tax incentives for renewable energy and energy efficiency</a:t>
            </a:r>
          </a:p>
          <a:p>
            <a:pPr lvl="2"/>
            <a:r>
              <a:rPr lang="en-US" sz="1900" dirty="0">
                <a:solidFill>
                  <a:schemeClr val="tx1"/>
                </a:solidFill>
              </a:rPr>
              <a:t>Carbon Cap and Trade programs</a:t>
            </a:r>
          </a:p>
          <a:p>
            <a:pPr lvl="2"/>
            <a:endParaRPr lang="en-US" sz="600" dirty="0">
              <a:solidFill>
                <a:schemeClr val="tx1"/>
              </a:solidFill>
            </a:endParaRPr>
          </a:p>
          <a:p>
            <a:pPr lvl="1"/>
            <a:r>
              <a:rPr lang="en-US" sz="2200" dirty="0">
                <a:solidFill>
                  <a:schemeClr val="tx1"/>
                </a:solidFill>
              </a:rPr>
              <a:t>Local policy efforts</a:t>
            </a:r>
          </a:p>
          <a:p>
            <a:pPr lvl="2"/>
            <a:r>
              <a:rPr lang="en-US" sz="1900" dirty="0">
                <a:solidFill>
                  <a:schemeClr val="tx1"/>
                </a:solidFill>
              </a:rPr>
              <a:t>Green building standards</a:t>
            </a:r>
          </a:p>
          <a:p>
            <a:pPr lvl="2"/>
            <a:r>
              <a:rPr lang="en-US" sz="1900" dirty="0">
                <a:solidFill>
                  <a:schemeClr val="tx1"/>
                </a:solidFill>
              </a:rPr>
              <a:t>City planning- mass transit, increased density, walkable communities </a:t>
            </a:r>
          </a:p>
          <a:p>
            <a:pPr lvl="2"/>
            <a:r>
              <a:rPr lang="en-US" sz="1900" dirty="0">
                <a:solidFill>
                  <a:schemeClr val="tx1"/>
                </a:solidFill>
              </a:rPr>
              <a:t>Adaptation- coastal resiliency, urban tree canopy </a:t>
            </a:r>
          </a:p>
        </p:txBody>
      </p:sp>
    </p:spTree>
    <p:extLst>
      <p:ext uri="{BB962C8B-B14F-4D97-AF65-F5344CB8AC3E}">
        <p14:creationId xmlns:p14="http://schemas.microsoft.com/office/powerpoint/2010/main" val="616816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1155-E33D-4CAD-7402-0D85D35F55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CB93A9-C9FD-BE47-4365-05E4D717BDA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1A1455A-08C7-DDCE-C3D2-A6B2C297644D}"/>
              </a:ext>
            </a:extLst>
          </p:cNvPr>
          <p:cNvPicPr>
            <a:picLocks noChangeAspect="1"/>
          </p:cNvPicPr>
          <p:nvPr/>
        </p:nvPicPr>
        <p:blipFill>
          <a:blip r:embed="rId3"/>
          <a:stretch>
            <a:fillRect/>
          </a:stretch>
        </p:blipFill>
        <p:spPr>
          <a:xfrm>
            <a:off x="14751" y="545432"/>
            <a:ext cx="9101819" cy="5759115"/>
          </a:xfrm>
          <a:prstGeom prst="rect">
            <a:avLst/>
          </a:prstGeom>
        </p:spPr>
      </p:pic>
    </p:spTree>
    <p:extLst>
      <p:ext uri="{BB962C8B-B14F-4D97-AF65-F5344CB8AC3E}">
        <p14:creationId xmlns:p14="http://schemas.microsoft.com/office/powerpoint/2010/main" val="4041582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85A84-7AF3-8351-1B93-6E308237F75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8018AE6-8F7C-986B-BD94-D815CEAF97F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B6EC9AD-408A-D6CF-EA19-141B31437A6A}"/>
              </a:ext>
            </a:extLst>
          </p:cNvPr>
          <p:cNvPicPr>
            <a:picLocks noChangeAspect="1"/>
          </p:cNvPicPr>
          <p:nvPr/>
        </p:nvPicPr>
        <p:blipFill>
          <a:blip r:embed="rId2"/>
          <a:stretch>
            <a:fillRect/>
          </a:stretch>
        </p:blipFill>
        <p:spPr>
          <a:xfrm>
            <a:off x="15385" y="489857"/>
            <a:ext cx="9138545" cy="5894614"/>
          </a:xfrm>
          <a:prstGeom prst="rect">
            <a:avLst/>
          </a:prstGeom>
        </p:spPr>
      </p:pic>
    </p:spTree>
    <p:extLst>
      <p:ext uri="{BB962C8B-B14F-4D97-AF65-F5344CB8AC3E}">
        <p14:creationId xmlns:p14="http://schemas.microsoft.com/office/powerpoint/2010/main" val="1672390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B0ED7-8B20-9690-C36E-7D05AC56D6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0F4899-A92D-BE69-C8C3-836E4A52311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31DFA9-AFDD-8953-308F-A0FB1A296D9F}"/>
              </a:ext>
            </a:extLst>
          </p:cNvPr>
          <p:cNvPicPr>
            <a:picLocks noChangeAspect="1"/>
          </p:cNvPicPr>
          <p:nvPr/>
        </p:nvPicPr>
        <p:blipFill>
          <a:blip r:embed="rId3"/>
          <a:stretch>
            <a:fillRect/>
          </a:stretch>
        </p:blipFill>
        <p:spPr>
          <a:xfrm>
            <a:off x="0" y="337231"/>
            <a:ext cx="9104750" cy="5700032"/>
          </a:xfrm>
          <a:prstGeom prst="rect">
            <a:avLst/>
          </a:prstGeom>
        </p:spPr>
      </p:pic>
    </p:spTree>
    <p:extLst>
      <p:ext uri="{BB962C8B-B14F-4D97-AF65-F5344CB8AC3E}">
        <p14:creationId xmlns:p14="http://schemas.microsoft.com/office/powerpoint/2010/main" val="4134012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B633A-7263-4652-87F0-81D36A410CE0}"/>
              </a:ext>
            </a:extLst>
          </p:cNvPr>
          <p:cNvSpPr>
            <a:spLocks noGrp="1"/>
          </p:cNvSpPr>
          <p:nvPr>
            <p:ph type="title"/>
          </p:nvPr>
        </p:nvSpPr>
        <p:spPr/>
        <p:txBody>
          <a:bodyPr/>
          <a:lstStyle/>
          <a:p>
            <a:r>
              <a:rPr lang="en-US" dirty="0"/>
              <a:t>Virginia Climate Mitigation Policy</a:t>
            </a:r>
          </a:p>
        </p:txBody>
      </p:sp>
      <p:sp>
        <p:nvSpPr>
          <p:cNvPr id="3" name="Content Placeholder 2">
            <a:extLst>
              <a:ext uri="{FF2B5EF4-FFF2-40B4-BE49-F238E27FC236}">
                <a16:creationId xmlns:a16="http://schemas.microsoft.com/office/drawing/2014/main" id="{7880A579-6F0D-71F2-F257-2BCC23A2C1A1}"/>
              </a:ext>
            </a:extLst>
          </p:cNvPr>
          <p:cNvSpPr>
            <a:spLocks noGrp="1"/>
          </p:cNvSpPr>
          <p:nvPr>
            <p:ph idx="1"/>
          </p:nvPr>
        </p:nvSpPr>
        <p:spPr>
          <a:xfrm>
            <a:off x="277590" y="2431205"/>
            <a:ext cx="8644390" cy="4719403"/>
          </a:xfrm>
        </p:spPr>
        <p:txBody>
          <a:bodyPr/>
          <a:lstStyle/>
          <a:p>
            <a:r>
              <a:rPr lang="en-US" dirty="0">
                <a:solidFill>
                  <a:schemeClr val="tx1"/>
                </a:solidFill>
              </a:rPr>
              <a:t>Virginia Clean Economy Act</a:t>
            </a:r>
          </a:p>
          <a:p>
            <a:pPr lvl="1"/>
            <a:r>
              <a:rPr lang="en-US" dirty="0">
                <a:solidFill>
                  <a:schemeClr val="tx1"/>
                </a:solidFill>
              </a:rPr>
              <a:t>Requires our investor owned utilities to provide 100% renewable energy by 2050 </a:t>
            </a:r>
          </a:p>
          <a:p>
            <a:r>
              <a:rPr lang="en-US" dirty="0">
                <a:solidFill>
                  <a:schemeClr val="tx1"/>
                </a:solidFill>
              </a:rPr>
              <a:t>Regional Greenhouse Gas Initiative (RGGI)</a:t>
            </a:r>
          </a:p>
          <a:p>
            <a:pPr lvl="1"/>
            <a:r>
              <a:rPr lang="en-US" dirty="0">
                <a:solidFill>
                  <a:schemeClr val="tx1"/>
                </a:solidFill>
              </a:rPr>
              <a:t>Carbon cap and trade program that also funds climate adaptation projects</a:t>
            </a:r>
          </a:p>
          <a:p>
            <a:pPr lvl="1"/>
            <a:r>
              <a:rPr lang="en-US" dirty="0">
                <a:solidFill>
                  <a:schemeClr val="tx1"/>
                </a:solidFill>
              </a:rPr>
              <a:t>Virginia has left RGGI through executive action, but a legal battle is pending </a:t>
            </a:r>
          </a:p>
          <a:p>
            <a:r>
              <a:rPr lang="en-US" dirty="0">
                <a:solidFill>
                  <a:schemeClr val="tx1"/>
                </a:solidFill>
              </a:rPr>
              <a:t>Electric Vehicle Rebate Program</a:t>
            </a:r>
          </a:p>
        </p:txBody>
      </p:sp>
    </p:spTree>
    <p:extLst>
      <p:ext uri="{BB962C8B-B14F-4D97-AF65-F5344CB8AC3E}">
        <p14:creationId xmlns:p14="http://schemas.microsoft.com/office/powerpoint/2010/main" val="585295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BDEB0-DC0F-CDBF-02C3-C1342B480B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07FEE3-0DBA-AB58-8FAF-724F7B533853}"/>
              </a:ext>
            </a:extLst>
          </p:cNvPr>
          <p:cNvSpPr>
            <a:spLocks noGrp="1"/>
          </p:cNvSpPr>
          <p:nvPr>
            <p:ph idx="1"/>
          </p:nvPr>
        </p:nvSpPr>
        <p:spPr/>
        <p:txBody>
          <a:bodyPr/>
          <a:lstStyle/>
          <a:p>
            <a:endParaRPr lang="en-US"/>
          </a:p>
        </p:txBody>
      </p:sp>
      <p:pic>
        <p:nvPicPr>
          <p:cNvPr id="1026" name="Picture 2" descr="Globally averaged surface air temperature">
            <a:extLst>
              <a:ext uri="{FF2B5EF4-FFF2-40B4-BE49-F238E27FC236}">
                <a16:creationId xmlns:a16="http://schemas.microsoft.com/office/drawing/2014/main" id="{C5629EC6-E8B6-5CA5-6D86-B07F21935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76586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DB650-E741-CA3D-35A5-B1DCB601DA34}"/>
              </a:ext>
            </a:extLst>
          </p:cNvPr>
          <p:cNvSpPr>
            <a:spLocks noGrp="1"/>
          </p:cNvSpPr>
          <p:nvPr>
            <p:ph type="title"/>
          </p:nvPr>
        </p:nvSpPr>
        <p:spPr/>
        <p:txBody>
          <a:bodyPr/>
          <a:lstStyle/>
          <a:p>
            <a:r>
              <a:rPr lang="en-US" dirty="0"/>
              <a:t>Virginia Climate Adaptation Efforts</a:t>
            </a:r>
          </a:p>
        </p:txBody>
      </p:sp>
      <p:sp>
        <p:nvSpPr>
          <p:cNvPr id="3" name="Content Placeholder 2">
            <a:extLst>
              <a:ext uri="{FF2B5EF4-FFF2-40B4-BE49-F238E27FC236}">
                <a16:creationId xmlns:a16="http://schemas.microsoft.com/office/drawing/2014/main" id="{C9F2DE67-90BF-C6B3-141B-7813CB1787E3}"/>
              </a:ext>
            </a:extLst>
          </p:cNvPr>
          <p:cNvSpPr>
            <a:spLocks noGrp="1"/>
          </p:cNvSpPr>
          <p:nvPr>
            <p:ph idx="1"/>
          </p:nvPr>
        </p:nvSpPr>
        <p:spPr>
          <a:xfrm>
            <a:off x="173038" y="2011680"/>
            <a:ext cx="8970962" cy="4846320"/>
          </a:xfrm>
        </p:spPr>
        <p:txBody>
          <a:bodyPr/>
          <a:lstStyle/>
          <a:p>
            <a:pPr>
              <a:spcBef>
                <a:spcPts val="0"/>
              </a:spcBef>
            </a:pPr>
            <a:r>
              <a:rPr lang="en-US" dirty="0">
                <a:solidFill>
                  <a:schemeClr val="tx1"/>
                </a:solidFill>
              </a:rPr>
              <a:t>Planning</a:t>
            </a:r>
          </a:p>
          <a:p>
            <a:pPr lvl="1">
              <a:spcBef>
                <a:spcPts val="0"/>
              </a:spcBef>
            </a:pPr>
            <a:r>
              <a:rPr lang="en-US" dirty="0">
                <a:solidFill>
                  <a:schemeClr val="tx1"/>
                </a:solidFill>
              </a:rPr>
              <a:t>Governors Kaine and McAuliffe created planning commissions to study Virginian’s climate vulnerabilities</a:t>
            </a:r>
          </a:p>
          <a:p>
            <a:pPr lvl="1">
              <a:spcBef>
                <a:spcPts val="0"/>
              </a:spcBef>
            </a:pPr>
            <a:endParaRPr lang="en-US" sz="600" dirty="0">
              <a:solidFill>
                <a:schemeClr val="tx1"/>
              </a:solidFill>
            </a:endParaRPr>
          </a:p>
          <a:p>
            <a:pPr lvl="1">
              <a:spcBef>
                <a:spcPts val="0"/>
              </a:spcBef>
            </a:pPr>
            <a:r>
              <a:rPr lang="en-US" dirty="0">
                <a:solidFill>
                  <a:srgbClr val="00B0F0"/>
                </a:solidFill>
                <a:hlinkClick r:id="rId3">
                  <a:extLst>
                    <a:ext uri="{A12FA001-AC4F-418D-AE19-62706E023703}">
                      <ahyp:hlinkClr xmlns:ahyp="http://schemas.microsoft.com/office/drawing/2018/hyperlinkcolor" val="tx"/>
                    </a:ext>
                  </a:extLst>
                </a:hlinkClick>
              </a:rPr>
              <a:t>Resilience Adaptation Feasibility Tool</a:t>
            </a:r>
            <a:r>
              <a:rPr lang="en-US" dirty="0">
                <a:solidFill>
                  <a:schemeClr val="tx1"/>
                </a:solidFill>
                <a:hlinkClick r:id="rId3">
                  <a:extLst>
                    <a:ext uri="{A12FA001-AC4F-418D-AE19-62706E023703}">
                      <ahyp:hlinkClr xmlns:ahyp="http://schemas.microsoft.com/office/drawing/2018/hyperlinkcolor" val="tx"/>
                    </a:ext>
                  </a:extLst>
                </a:hlinkClick>
              </a:rPr>
              <a:t> </a:t>
            </a:r>
            <a:r>
              <a:rPr lang="en-US" dirty="0">
                <a:solidFill>
                  <a:schemeClr val="tx1"/>
                </a:solidFill>
              </a:rPr>
              <a:t>(RAFT)</a:t>
            </a:r>
          </a:p>
          <a:p>
            <a:pPr lvl="1">
              <a:spcBef>
                <a:spcPts val="0"/>
              </a:spcBef>
            </a:pPr>
            <a:endParaRPr lang="en-US" sz="600" dirty="0">
              <a:solidFill>
                <a:schemeClr val="tx1"/>
              </a:solidFill>
            </a:endParaRPr>
          </a:p>
          <a:p>
            <a:pPr lvl="1">
              <a:spcBef>
                <a:spcPts val="0"/>
              </a:spcBef>
            </a:pPr>
            <a:r>
              <a:rPr lang="en-US" dirty="0">
                <a:solidFill>
                  <a:schemeClr val="tx1"/>
                </a:solidFill>
              </a:rPr>
              <a:t>Coastal Resilience Master Plan- established under Gov. Northam</a:t>
            </a:r>
          </a:p>
          <a:p>
            <a:pPr lvl="1">
              <a:spcBef>
                <a:spcPts val="0"/>
              </a:spcBef>
            </a:pPr>
            <a:endParaRPr lang="en-US" sz="800" dirty="0">
              <a:solidFill>
                <a:schemeClr val="tx1"/>
              </a:solidFill>
            </a:endParaRPr>
          </a:p>
          <a:p>
            <a:pPr>
              <a:spcBef>
                <a:spcPts val="0"/>
              </a:spcBef>
            </a:pPr>
            <a:r>
              <a:rPr lang="en-US" dirty="0">
                <a:solidFill>
                  <a:schemeClr val="tx1"/>
                </a:solidFill>
              </a:rPr>
              <a:t>Funding</a:t>
            </a:r>
          </a:p>
          <a:p>
            <a:pPr lvl="1">
              <a:spcBef>
                <a:spcPts val="0"/>
              </a:spcBef>
            </a:pPr>
            <a:r>
              <a:rPr lang="en-US" dirty="0">
                <a:solidFill>
                  <a:schemeClr val="tx1"/>
                </a:solidFill>
              </a:rPr>
              <a:t>Community Flood Preparedness Fund provides low interest loans and grants to communities for coastal and inland flood prevention</a:t>
            </a:r>
          </a:p>
          <a:p>
            <a:pPr lvl="1">
              <a:spcBef>
                <a:spcPts val="0"/>
              </a:spcBef>
            </a:pPr>
            <a:endParaRPr lang="en-US" sz="600" dirty="0">
              <a:solidFill>
                <a:schemeClr val="tx1"/>
              </a:solidFill>
            </a:endParaRPr>
          </a:p>
          <a:p>
            <a:pPr lvl="1">
              <a:spcBef>
                <a:spcPts val="0"/>
              </a:spcBef>
            </a:pPr>
            <a:r>
              <a:rPr lang="en-US" dirty="0">
                <a:solidFill>
                  <a:schemeClr val="tx1"/>
                </a:solidFill>
              </a:rPr>
              <a:t>Federal funds from the Infrastructure Law</a:t>
            </a:r>
          </a:p>
          <a:p>
            <a:pPr lvl="1">
              <a:spcBef>
                <a:spcPts val="0"/>
              </a:spcBef>
            </a:pPr>
            <a:endParaRPr lang="en-US" sz="600" dirty="0">
              <a:solidFill>
                <a:schemeClr val="tx1"/>
              </a:solidFill>
            </a:endParaRPr>
          </a:p>
          <a:p>
            <a:pPr lvl="2">
              <a:spcBef>
                <a:spcPts val="0"/>
              </a:spcBef>
            </a:pPr>
            <a:endParaRPr lang="en-US" sz="800" dirty="0">
              <a:solidFill>
                <a:schemeClr val="tx1"/>
              </a:solidFill>
            </a:endParaRPr>
          </a:p>
          <a:p>
            <a:pPr>
              <a:spcBef>
                <a:spcPts val="0"/>
              </a:spcBef>
            </a:pPr>
            <a:r>
              <a:rPr lang="en-US" dirty="0">
                <a:solidFill>
                  <a:schemeClr val="tx1"/>
                </a:solidFill>
              </a:rPr>
              <a:t>Projects</a:t>
            </a:r>
          </a:p>
          <a:p>
            <a:pPr lvl="1">
              <a:spcBef>
                <a:spcPts val="0"/>
              </a:spcBef>
            </a:pPr>
            <a:r>
              <a:rPr lang="en-US" dirty="0">
                <a:solidFill>
                  <a:schemeClr val="tx1"/>
                </a:solidFill>
              </a:rPr>
              <a:t>Living shorelines, sea walls, removal of at-risk properties, raising of properties, maintain/expand tree canopy, flood prevention systems</a:t>
            </a:r>
          </a:p>
          <a:p>
            <a:pPr lvl="1">
              <a:spcBef>
                <a:spcPts val="0"/>
              </a:spcBef>
            </a:pPr>
            <a:endParaRPr lang="en-US" sz="800" dirty="0">
              <a:solidFill>
                <a:schemeClr val="tx1"/>
              </a:solidFill>
            </a:endParaRPr>
          </a:p>
          <a:p>
            <a:pPr lvl="1">
              <a:spcBef>
                <a:spcPts val="0"/>
              </a:spcBef>
            </a:pPr>
            <a:r>
              <a:rPr lang="en-US" dirty="0">
                <a:solidFill>
                  <a:schemeClr val="tx1"/>
                </a:solidFill>
              </a:rPr>
              <a:t>Norfolk sea wall project with Army Corp of Engineers</a:t>
            </a:r>
          </a:p>
          <a:p>
            <a:pPr lvl="1"/>
            <a:endParaRPr lang="en-US" dirty="0">
              <a:solidFill>
                <a:schemeClr val="tx1"/>
              </a:solidFill>
            </a:endParaRPr>
          </a:p>
          <a:p>
            <a:pPr lvl="1"/>
            <a:endParaRPr lang="en-US" dirty="0">
              <a:solidFill>
                <a:schemeClr val="tx1"/>
              </a:solidFill>
            </a:endParaRPr>
          </a:p>
        </p:txBody>
      </p:sp>
    </p:spTree>
    <p:extLst>
      <p:ext uri="{BB962C8B-B14F-4D97-AF65-F5344CB8AC3E}">
        <p14:creationId xmlns:p14="http://schemas.microsoft.com/office/powerpoint/2010/main" val="1539213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58F16-81AF-7D58-903A-B3B995A994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059E69-9056-659F-0560-4C740661E61A}"/>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4C4F0E4F-0C76-041E-F08B-5BEFE9261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7" y="206447"/>
            <a:ext cx="8371224" cy="6468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463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9BE46-1722-8CA0-B7C6-B81B40AB76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B59780-5E94-7A37-0F63-3F4272C54EA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BDB961A-98D3-865C-E3D4-978F7550AEA3}"/>
              </a:ext>
            </a:extLst>
          </p:cNvPr>
          <p:cNvPicPr>
            <a:picLocks noChangeAspect="1"/>
          </p:cNvPicPr>
          <p:nvPr/>
        </p:nvPicPr>
        <p:blipFill>
          <a:blip r:embed="rId2"/>
          <a:stretch>
            <a:fillRect/>
          </a:stretch>
        </p:blipFill>
        <p:spPr>
          <a:xfrm>
            <a:off x="-1" y="681038"/>
            <a:ext cx="9085411" cy="5189410"/>
          </a:xfrm>
          <a:prstGeom prst="rect">
            <a:avLst/>
          </a:prstGeom>
        </p:spPr>
      </p:pic>
    </p:spTree>
    <p:extLst>
      <p:ext uri="{BB962C8B-B14F-4D97-AF65-F5344CB8AC3E}">
        <p14:creationId xmlns:p14="http://schemas.microsoft.com/office/powerpoint/2010/main" val="2879342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8BEB-2D4D-00C6-1551-B534B8938CA8}"/>
              </a:ext>
            </a:extLst>
          </p:cNvPr>
          <p:cNvSpPr>
            <a:spLocks noGrp="1"/>
          </p:cNvSpPr>
          <p:nvPr>
            <p:ph type="title"/>
          </p:nvPr>
        </p:nvSpPr>
        <p:spPr/>
        <p:txBody>
          <a:bodyPr/>
          <a:lstStyle/>
          <a:p>
            <a:r>
              <a:rPr lang="en-US" dirty="0"/>
              <a:t>Primary US National Climate Change Policy</a:t>
            </a:r>
          </a:p>
        </p:txBody>
      </p:sp>
      <p:sp>
        <p:nvSpPr>
          <p:cNvPr id="3" name="Content Placeholder 2">
            <a:extLst>
              <a:ext uri="{FF2B5EF4-FFF2-40B4-BE49-F238E27FC236}">
                <a16:creationId xmlns:a16="http://schemas.microsoft.com/office/drawing/2014/main" id="{CE6B3D7F-B63B-5AF9-B185-51D42C43D20C}"/>
              </a:ext>
            </a:extLst>
          </p:cNvPr>
          <p:cNvSpPr>
            <a:spLocks noGrp="1"/>
          </p:cNvSpPr>
          <p:nvPr>
            <p:ph idx="1"/>
          </p:nvPr>
        </p:nvSpPr>
        <p:spPr>
          <a:xfrm>
            <a:off x="0" y="2166006"/>
            <a:ext cx="8935453" cy="4746858"/>
          </a:xfrm>
        </p:spPr>
        <p:txBody>
          <a:bodyPr/>
          <a:lstStyle/>
          <a:p>
            <a:pPr>
              <a:spcBef>
                <a:spcPts val="0"/>
              </a:spcBef>
            </a:pPr>
            <a:r>
              <a:rPr lang="en-US" dirty="0">
                <a:solidFill>
                  <a:schemeClr val="tx1"/>
                </a:solidFill>
              </a:rPr>
              <a:t>The Inflation Reduction Act (IRA)</a:t>
            </a:r>
          </a:p>
          <a:p>
            <a:pPr lvl="1">
              <a:spcBef>
                <a:spcPts val="0"/>
              </a:spcBef>
            </a:pPr>
            <a:r>
              <a:rPr lang="en-US" sz="2200" dirty="0">
                <a:solidFill>
                  <a:schemeClr val="tx1"/>
                </a:solidFill>
              </a:rPr>
              <a:t>Total Investment= $370 billion</a:t>
            </a:r>
          </a:p>
          <a:p>
            <a:pPr lvl="1">
              <a:spcBef>
                <a:spcPts val="0"/>
              </a:spcBef>
            </a:pPr>
            <a:endParaRPr lang="en-US" sz="1000" dirty="0">
              <a:solidFill>
                <a:schemeClr val="tx1"/>
              </a:solidFill>
            </a:endParaRPr>
          </a:p>
          <a:p>
            <a:pPr lvl="1">
              <a:spcBef>
                <a:spcPts val="0"/>
              </a:spcBef>
            </a:pPr>
            <a:r>
              <a:rPr lang="en-US" sz="2200" dirty="0">
                <a:solidFill>
                  <a:schemeClr val="tx1"/>
                </a:solidFill>
              </a:rPr>
              <a:t>Individual-level tax incentives for electric vehicle purchases, rooftop solar, heat pump installation, etc. </a:t>
            </a:r>
          </a:p>
          <a:p>
            <a:pPr lvl="1">
              <a:spcBef>
                <a:spcPts val="0"/>
              </a:spcBef>
            </a:pPr>
            <a:endParaRPr lang="en-US" sz="1000" dirty="0">
              <a:solidFill>
                <a:schemeClr val="tx1"/>
              </a:solidFill>
            </a:endParaRPr>
          </a:p>
          <a:p>
            <a:pPr lvl="1">
              <a:spcBef>
                <a:spcPts val="0"/>
              </a:spcBef>
            </a:pPr>
            <a:r>
              <a:rPr lang="en-US" sz="2200" dirty="0">
                <a:solidFill>
                  <a:schemeClr val="tx1"/>
                </a:solidFill>
              </a:rPr>
              <a:t>Production tax credits for manufacturing solar, wind, batteries, minerals</a:t>
            </a:r>
          </a:p>
          <a:p>
            <a:pPr lvl="2">
              <a:spcBef>
                <a:spcPts val="0"/>
              </a:spcBef>
            </a:pPr>
            <a:r>
              <a:rPr lang="en-US" dirty="0">
                <a:solidFill>
                  <a:schemeClr val="tx1"/>
                </a:solidFill>
              </a:rPr>
              <a:t>Bonus incentives for production in the US</a:t>
            </a:r>
          </a:p>
          <a:p>
            <a:pPr lvl="2">
              <a:spcBef>
                <a:spcPts val="0"/>
              </a:spcBef>
            </a:pPr>
            <a:endParaRPr lang="en-US" sz="1000" dirty="0">
              <a:solidFill>
                <a:schemeClr val="tx1"/>
              </a:solidFill>
            </a:endParaRPr>
          </a:p>
          <a:p>
            <a:pPr lvl="1">
              <a:spcBef>
                <a:spcPts val="0"/>
              </a:spcBef>
            </a:pPr>
            <a:r>
              <a:rPr lang="en-US" sz="2200" dirty="0">
                <a:solidFill>
                  <a:schemeClr val="tx1"/>
                </a:solidFill>
              </a:rPr>
              <a:t>Greenhouse Gas Reduction Fund- a $27 billion green bank for clean energy projects</a:t>
            </a:r>
          </a:p>
          <a:p>
            <a:pPr lvl="2">
              <a:spcBef>
                <a:spcPts val="0"/>
              </a:spcBef>
            </a:pPr>
            <a:r>
              <a:rPr lang="en-US" dirty="0">
                <a:solidFill>
                  <a:schemeClr val="tx1"/>
                </a:solidFill>
              </a:rPr>
              <a:t>EJ funds for disadvantaged communities/those where coal extraction has occurred</a:t>
            </a:r>
          </a:p>
          <a:p>
            <a:pPr lvl="2">
              <a:spcBef>
                <a:spcPts val="0"/>
              </a:spcBef>
            </a:pPr>
            <a:endParaRPr lang="en-US" sz="1000" dirty="0">
              <a:solidFill>
                <a:schemeClr val="tx1"/>
              </a:solidFill>
            </a:endParaRPr>
          </a:p>
          <a:p>
            <a:pPr>
              <a:spcBef>
                <a:spcPts val="0"/>
              </a:spcBef>
            </a:pPr>
            <a:r>
              <a:rPr lang="en-US" sz="2400" dirty="0">
                <a:solidFill>
                  <a:schemeClr val="tx1"/>
                </a:solidFill>
              </a:rPr>
              <a:t>Infrastructure Investment and Jobs Act</a:t>
            </a:r>
          </a:p>
          <a:p>
            <a:pPr lvl="2"/>
            <a:endParaRPr lang="en-US" dirty="0">
              <a:solidFill>
                <a:schemeClr val="tx1"/>
              </a:solidFill>
            </a:endParaRPr>
          </a:p>
        </p:txBody>
      </p:sp>
    </p:spTree>
    <p:extLst>
      <p:ext uri="{BB962C8B-B14F-4D97-AF65-F5344CB8AC3E}">
        <p14:creationId xmlns:p14="http://schemas.microsoft.com/office/powerpoint/2010/main" val="2755023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8E19-EE55-EED9-7AE6-DCD7A1EFFCA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DB161A-414F-0B39-DCDE-16730CEC281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EEB5F408-D087-04A5-973D-144F8F249982}"/>
              </a:ext>
            </a:extLst>
          </p:cNvPr>
          <p:cNvPicPr>
            <a:picLocks noChangeAspect="1"/>
          </p:cNvPicPr>
          <p:nvPr/>
        </p:nvPicPr>
        <p:blipFill>
          <a:blip r:embed="rId3"/>
          <a:stretch>
            <a:fillRect/>
          </a:stretch>
        </p:blipFill>
        <p:spPr>
          <a:xfrm>
            <a:off x="293122" y="47524"/>
            <a:ext cx="8604333" cy="6630862"/>
          </a:xfrm>
          <a:prstGeom prst="rect">
            <a:avLst/>
          </a:prstGeom>
        </p:spPr>
      </p:pic>
    </p:spTree>
    <p:extLst>
      <p:ext uri="{BB962C8B-B14F-4D97-AF65-F5344CB8AC3E}">
        <p14:creationId xmlns:p14="http://schemas.microsoft.com/office/powerpoint/2010/main" val="426108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079C3-4D60-F174-92E6-DEA8D4A27E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05BAF6-21E3-EEDC-3517-74360BDF8F89}"/>
              </a:ext>
            </a:extLst>
          </p:cNvPr>
          <p:cNvSpPr>
            <a:spLocks noGrp="1"/>
          </p:cNvSpPr>
          <p:nvPr>
            <p:ph idx="1"/>
          </p:nvPr>
        </p:nvSpPr>
        <p:spPr/>
        <p:txBody>
          <a:bodyPr/>
          <a:lstStyle/>
          <a:p>
            <a:endParaRPr lang="en-US"/>
          </a:p>
        </p:txBody>
      </p:sp>
      <p:pic>
        <p:nvPicPr>
          <p:cNvPr id="1026" name="Picture 2" descr="Rhodium Group mapping GHG">
            <a:extLst>
              <a:ext uri="{FF2B5EF4-FFF2-40B4-BE49-F238E27FC236}">
                <a16:creationId xmlns:a16="http://schemas.microsoft.com/office/drawing/2014/main" id="{A39C8981-0A82-64BC-D4D7-9003952ED57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72000"/>
                    </a14:imgEffect>
                    <a14:imgEffect>
                      <a14:brightnessContrast contrast="-12000"/>
                    </a14:imgEffect>
                  </a14:imgLayer>
                </a14:imgProps>
              </a:ext>
              <a:ext uri="{28A0092B-C50C-407E-A947-70E740481C1C}">
                <a14:useLocalDpi xmlns:a14="http://schemas.microsoft.com/office/drawing/2010/main" val="0"/>
              </a:ext>
            </a:extLst>
          </a:blip>
          <a:srcRect/>
          <a:stretch>
            <a:fillRect/>
          </a:stretch>
        </p:blipFill>
        <p:spPr bwMode="auto">
          <a:xfrm>
            <a:off x="457723" y="344488"/>
            <a:ext cx="8274010" cy="5910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0978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1E21F-D6C7-F906-5D94-33A5DDBD65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06F370-4B85-B45E-A463-35F75F13A2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151F281-0D47-B831-AE31-F241FCCA2A0D}"/>
              </a:ext>
            </a:extLst>
          </p:cNvPr>
          <p:cNvPicPr>
            <a:picLocks noChangeAspect="1"/>
          </p:cNvPicPr>
          <p:nvPr/>
        </p:nvPicPr>
        <p:blipFill>
          <a:blip r:embed="rId2"/>
          <a:stretch>
            <a:fillRect/>
          </a:stretch>
        </p:blipFill>
        <p:spPr>
          <a:xfrm>
            <a:off x="0" y="640080"/>
            <a:ext cx="9144000" cy="5577840"/>
          </a:xfrm>
          <a:prstGeom prst="rect">
            <a:avLst/>
          </a:prstGeom>
        </p:spPr>
      </p:pic>
    </p:spTree>
    <p:extLst>
      <p:ext uri="{BB962C8B-B14F-4D97-AF65-F5344CB8AC3E}">
        <p14:creationId xmlns:p14="http://schemas.microsoft.com/office/powerpoint/2010/main" val="1626417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EDD7-CFF0-AFAF-AB5C-0C41C98595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41D5548-2137-12FB-CBD8-D4B8B3A940DF}"/>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BF98C1D8-738F-733C-F677-E92B6B364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1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4257C-59E7-ECB7-8DDB-D4AA6535ABF3}"/>
              </a:ext>
            </a:extLst>
          </p:cNvPr>
          <p:cNvSpPr>
            <a:spLocks noGrp="1"/>
          </p:cNvSpPr>
          <p:nvPr>
            <p:ph type="title"/>
          </p:nvPr>
        </p:nvSpPr>
        <p:spPr/>
        <p:txBody>
          <a:bodyPr/>
          <a:lstStyle/>
          <a:p>
            <a:r>
              <a:rPr lang="en-US" dirty="0"/>
              <a:t>US Climate Policy Continued</a:t>
            </a:r>
          </a:p>
        </p:txBody>
      </p:sp>
      <p:sp>
        <p:nvSpPr>
          <p:cNvPr id="3" name="Content Placeholder 2">
            <a:extLst>
              <a:ext uri="{FF2B5EF4-FFF2-40B4-BE49-F238E27FC236}">
                <a16:creationId xmlns:a16="http://schemas.microsoft.com/office/drawing/2014/main" id="{FFF3B453-AD8B-02EB-0A38-DFFF4C3ADB0A}"/>
              </a:ext>
            </a:extLst>
          </p:cNvPr>
          <p:cNvSpPr>
            <a:spLocks noGrp="1"/>
          </p:cNvSpPr>
          <p:nvPr>
            <p:ph idx="1"/>
          </p:nvPr>
        </p:nvSpPr>
        <p:spPr>
          <a:xfrm>
            <a:off x="173038" y="2304288"/>
            <a:ext cx="8714929" cy="3732975"/>
          </a:xfrm>
        </p:spPr>
        <p:txBody>
          <a:bodyPr/>
          <a:lstStyle/>
          <a:p>
            <a:r>
              <a:rPr lang="en-US" dirty="0">
                <a:solidFill>
                  <a:schemeClr val="tx1"/>
                </a:solidFill>
              </a:rPr>
              <a:t>Methane Rule- requires oil and gas operators to dramatically reduce their methane emissions </a:t>
            </a:r>
          </a:p>
          <a:p>
            <a:r>
              <a:rPr lang="en-US" dirty="0">
                <a:solidFill>
                  <a:schemeClr val="tx1"/>
                </a:solidFill>
              </a:rPr>
              <a:t>Corporate Fuel Economy Standards (CAFE)</a:t>
            </a:r>
          </a:p>
          <a:p>
            <a:pPr lvl="1"/>
            <a:r>
              <a:rPr lang="en-US" dirty="0">
                <a:solidFill>
                  <a:schemeClr val="tx1"/>
                </a:solidFill>
              </a:rPr>
              <a:t>Proposed increase in average CAFE standard from 49mpg in 2026 to 58mpg in 2032</a:t>
            </a:r>
          </a:p>
          <a:p>
            <a:r>
              <a:rPr lang="en-US" dirty="0">
                <a:solidFill>
                  <a:schemeClr val="tx1"/>
                </a:solidFill>
              </a:rPr>
              <a:t>Kigali Amendment to the Montreal Protocol</a:t>
            </a:r>
          </a:p>
          <a:p>
            <a:pPr lvl="1"/>
            <a:r>
              <a:rPr lang="en-US" dirty="0">
                <a:solidFill>
                  <a:schemeClr val="tx1"/>
                </a:solidFill>
              </a:rPr>
              <a:t>Aimed at zeroing out hydrofluorocarbons, which are powerful greenhouse gases</a:t>
            </a:r>
          </a:p>
          <a:p>
            <a:endParaRPr lang="en-US" dirty="0"/>
          </a:p>
        </p:txBody>
      </p:sp>
    </p:spTree>
    <p:extLst>
      <p:ext uri="{BB962C8B-B14F-4D97-AF65-F5344CB8AC3E}">
        <p14:creationId xmlns:p14="http://schemas.microsoft.com/office/powerpoint/2010/main" val="4152228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4BE8B-D94D-1858-C55C-F95ADEBB50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177DE7-4199-5316-8CA6-925A20E8AEF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704E84B-8437-A0BA-20BA-D925443173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9000"/>
                    </a14:imgEffect>
                  </a14:imgLayer>
                </a14:imgProps>
              </a:ext>
            </a:extLst>
          </a:blip>
          <a:stretch>
            <a:fillRect/>
          </a:stretch>
        </p:blipFill>
        <p:spPr>
          <a:xfrm>
            <a:off x="9038" y="969263"/>
            <a:ext cx="9036047" cy="5067999"/>
          </a:xfrm>
          <a:prstGeom prst="rect">
            <a:avLst/>
          </a:prstGeom>
        </p:spPr>
      </p:pic>
    </p:spTree>
    <p:extLst>
      <p:ext uri="{BB962C8B-B14F-4D97-AF65-F5344CB8AC3E}">
        <p14:creationId xmlns:p14="http://schemas.microsoft.com/office/powerpoint/2010/main" val="2607972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3DDEF-F1E8-F410-8737-E6116B3A55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1B1A9A-164C-EDE7-6427-62E54F078506}"/>
              </a:ext>
            </a:extLst>
          </p:cNvPr>
          <p:cNvSpPr>
            <a:spLocks noGrp="1"/>
          </p:cNvSpPr>
          <p:nvPr>
            <p:ph idx="1"/>
          </p:nvPr>
        </p:nvSpPr>
        <p:spPr/>
        <p:txBody>
          <a:bodyPr/>
          <a:lstStyle/>
          <a:p>
            <a:endParaRPr lang="en-US"/>
          </a:p>
        </p:txBody>
      </p:sp>
      <p:pic>
        <p:nvPicPr>
          <p:cNvPr id="2050" name="Picture 2" descr="Monthly global surface air temperature anomalies (°C) relative to 1991–2020 from January 1940 to November 2023, plotted as time series for each year. 2023 and 2016 are shown with thick lines shaded in bright red and dark red, respectively. Other years are shown with thin lines and shaded according to the decade, from blue (1940s) to brick red (2020s). Data source: ERA5. Credit: Copernicus Climate Change Service/ECMWF. ">
            <a:extLst>
              <a:ext uri="{FF2B5EF4-FFF2-40B4-BE49-F238E27FC236}">
                <a16:creationId xmlns:a16="http://schemas.microsoft.com/office/drawing/2014/main" id="{862E823E-5521-0188-62E2-EB21025936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9900"/>
            <a:ext cx="9144000" cy="591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91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E06D-4632-0315-9E10-1C241FA741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AFC77B-A3E8-ACF8-1362-B410E79E5CA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BB5802E-4619-E14E-EE64-1C8E1C454C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82000"/>
                    </a14:imgEffect>
                  </a14:imgLayer>
                </a14:imgProps>
              </a:ext>
            </a:extLst>
          </a:blip>
          <a:stretch>
            <a:fillRect/>
          </a:stretch>
        </p:blipFill>
        <p:spPr>
          <a:xfrm>
            <a:off x="0" y="856552"/>
            <a:ext cx="9162200" cy="5160200"/>
          </a:xfrm>
          <a:prstGeom prst="rect">
            <a:avLst/>
          </a:prstGeom>
        </p:spPr>
      </p:pic>
    </p:spTree>
    <p:extLst>
      <p:ext uri="{BB962C8B-B14F-4D97-AF65-F5344CB8AC3E}">
        <p14:creationId xmlns:p14="http://schemas.microsoft.com/office/powerpoint/2010/main" val="2964719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F3A80-53B8-C7AF-A800-2FDA53CE7CF8}"/>
              </a:ext>
            </a:extLst>
          </p:cNvPr>
          <p:cNvSpPr>
            <a:spLocks noGrp="1"/>
          </p:cNvSpPr>
          <p:nvPr>
            <p:ph type="title"/>
          </p:nvPr>
        </p:nvSpPr>
        <p:spPr/>
        <p:txBody>
          <a:bodyPr/>
          <a:lstStyle/>
          <a:p>
            <a:r>
              <a:rPr lang="en-US" dirty="0"/>
              <a:t>Other U.S. Policy Options to Consider</a:t>
            </a:r>
          </a:p>
        </p:txBody>
      </p:sp>
      <p:sp>
        <p:nvSpPr>
          <p:cNvPr id="3" name="Content Placeholder 2">
            <a:extLst>
              <a:ext uri="{FF2B5EF4-FFF2-40B4-BE49-F238E27FC236}">
                <a16:creationId xmlns:a16="http://schemas.microsoft.com/office/drawing/2014/main" id="{1C5C7158-BD7E-BCB5-63BF-683F1A61CE76}"/>
              </a:ext>
            </a:extLst>
          </p:cNvPr>
          <p:cNvSpPr>
            <a:spLocks noGrp="1"/>
          </p:cNvSpPr>
          <p:nvPr>
            <p:ph idx="1"/>
          </p:nvPr>
        </p:nvSpPr>
        <p:spPr>
          <a:xfrm>
            <a:off x="457201" y="2505456"/>
            <a:ext cx="7945438" cy="4008056"/>
          </a:xfrm>
        </p:spPr>
        <p:txBody>
          <a:bodyPr/>
          <a:lstStyle/>
          <a:p>
            <a:r>
              <a:rPr lang="en-US" dirty="0">
                <a:solidFill>
                  <a:schemeClr val="tx1"/>
                </a:solidFill>
              </a:rPr>
              <a:t>National carbon pricing (Carbon tax, carbon cap and trade)</a:t>
            </a:r>
          </a:p>
          <a:p>
            <a:endParaRPr lang="en-US" sz="200" dirty="0">
              <a:solidFill>
                <a:schemeClr val="tx1"/>
              </a:solidFill>
            </a:endParaRPr>
          </a:p>
          <a:p>
            <a:r>
              <a:rPr lang="en-US" dirty="0">
                <a:solidFill>
                  <a:schemeClr val="tx1"/>
                </a:solidFill>
              </a:rPr>
              <a:t>A national renewable portfolio standard or clean energy standard</a:t>
            </a:r>
            <a:endParaRPr lang="en-US" sz="100" dirty="0">
              <a:solidFill>
                <a:schemeClr val="tx1"/>
              </a:solidFill>
            </a:endParaRPr>
          </a:p>
          <a:p>
            <a:r>
              <a:rPr lang="en-US" dirty="0">
                <a:solidFill>
                  <a:schemeClr val="tx1"/>
                </a:solidFill>
              </a:rPr>
              <a:t>A version of the Green New Deal</a:t>
            </a:r>
          </a:p>
          <a:p>
            <a:pPr lvl="1"/>
            <a:r>
              <a:rPr lang="en-US" dirty="0">
                <a:solidFill>
                  <a:schemeClr val="tx1"/>
                </a:solidFill>
              </a:rPr>
              <a:t>Rapid transition to renewable energy</a:t>
            </a:r>
          </a:p>
          <a:p>
            <a:pPr lvl="1"/>
            <a:r>
              <a:rPr lang="en-US" dirty="0">
                <a:solidFill>
                  <a:schemeClr val="tx1"/>
                </a:solidFill>
              </a:rPr>
              <a:t>Job training for those in resource extraction</a:t>
            </a:r>
          </a:p>
          <a:p>
            <a:pPr lvl="1"/>
            <a:r>
              <a:rPr lang="en-US" dirty="0">
                <a:solidFill>
                  <a:schemeClr val="tx1"/>
                </a:solidFill>
              </a:rPr>
              <a:t>Stronger social safety net </a:t>
            </a:r>
          </a:p>
          <a:p>
            <a:pPr lvl="1"/>
            <a:endParaRPr lang="en-US" dirty="0">
              <a:solidFill>
                <a:schemeClr val="tx1"/>
              </a:solidFill>
            </a:endParaRPr>
          </a:p>
        </p:txBody>
      </p:sp>
    </p:spTree>
    <p:extLst>
      <p:ext uri="{BB962C8B-B14F-4D97-AF65-F5344CB8AC3E}">
        <p14:creationId xmlns:p14="http://schemas.microsoft.com/office/powerpoint/2010/main" val="977013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6505-2DFE-4167-82A2-3D327A76317B}"/>
              </a:ext>
            </a:extLst>
          </p:cNvPr>
          <p:cNvSpPr>
            <a:spLocks noGrp="1"/>
          </p:cNvSpPr>
          <p:nvPr>
            <p:ph type="title"/>
          </p:nvPr>
        </p:nvSpPr>
        <p:spPr/>
        <p:txBody>
          <a:bodyPr/>
          <a:lstStyle/>
          <a:p>
            <a:r>
              <a:rPr lang="en-US" dirty="0"/>
              <a:t>Climate Relevant Technologies</a:t>
            </a:r>
          </a:p>
        </p:txBody>
      </p:sp>
      <p:sp>
        <p:nvSpPr>
          <p:cNvPr id="3" name="Content Placeholder 2">
            <a:extLst>
              <a:ext uri="{FF2B5EF4-FFF2-40B4-BE49-F238E27FC236}">
                <a16:creationId xmlns:a16="http://schemas.microsoft.com/office/drawing/2014/main" id="{3B22F078-D099-0241-7EAC-51A8AC3F0EA4}"/>
              </a:ext>
            </a:extLst>
          </p:cNvPr>
          <p:cNvSpPr>
            <a:spLocks noGrp="1"/>
          </p:cNvSpPr>
          <p:nvPr>
            <p:ph idx="1"/>
          </p:nvPr>
        </p:nvSpPr>
        <p:spPr>
          <a:xfrm>
            <a:off x="1" y="2275734"/>
            <a:ext cx="9144000" cy="4563978"/>
          </a:xfrm>
        </p:spPr>
        <p:txBody>
          <a:bodyPr/>
          <a:lstStyle/>
          <a:p>
            <a:pPr>
              <a:spcBef>
                <a:spcPts val="0"/>
              </a:spcBef>
            </a:pPr>
            <a:endParaRPr lang="en-US" sz="800" dirty="0">
              <a:solidFill>
                <a:schemeClr val="tx1"/>
              </a:solidFill>
            </a:endParaRPr>
          </a:p>
          <a:p>
            <a:pPr>
              <a:spcBef>
                <a:spcPts val="0"/>
              </a:spcBef>
            </a:pPr>
            <a:r>
              <a:rPr lang="en-US" dirty="0">
                <a:solidFill>
                  <a:schemeClr val="tx1"/>
                </a:solidFill>
              </a:rPr>
              <a:t>Carbon Capture and Storage (CCS)</a:t>
            </a:r>
          </a:p>
          <a:p>
            <a:pPr lvl="1">
              <a:spcBef>
                <a:spcPts val="0"/>
              </a:spcBef>
            </a:pPr>
            <a:r>
              <a:rPr lang="en-US" dirty="0">
                <a:solidFill>
                  <a:schemeClr val="tx1"/>
                </a:solidFill>
              </a:rPr>
              <a:t>Primarily used in the US to further extract fossil fuels, but could be a way to reduce emissions if it becomes cheaper </a:t>
            </a:r>
          </a:p>
          <a:p>
            <a:pPr lvl="1">
              <a:spcBef>
                <a:spcPts val="0"/>
              </a:spcBef>
            </a:pPr>
            <a:endParaRPr lang="en-US" sz="800" dirty="0">
              <a:solidFill>
                <a:schemeClr val="tx1"/>
              </a:solidFill>
            </a:endParaRPr>
          </a:p>
          <a:p>
            <a:pPr>
              <a:spcBef>
                <a:spcPts val="0"/>
              </a:spcBef>
            </a:pPr>
            <a:endParaRPr lang="en-US" sz="1000" dirty="0">
              <a:solidFill>
                <a:schemeClr val="tx1"/>
              </a:solidFill>
            </a:endParaRPr>
          </a:p>
          <a:p>
            <a:pPr>
              <a:spcBef>
                <a:spcPts val="0"/>
              </a:spcBef>
            </a:pPr>
            <a:r>
              <a:rPr lang="en-US" dirty="0">
                <a:solidFill>
                  <a:schemeClr val="tx1"/>
                </a:solidFill>
              </a:rPr>
              <a:t>Direct Carbon Capture or Direct Air Capture (DAC)</a:t>
            </a:r>
          </a:p>
          <a:p>
            <a:pPr>
              <a:spcBef>
                <a:spcPts val="0"/>
              </a:spcBef>
            </a:pPr>
            <a:endParaRPr lang="en-US" sz="1000" dirty="0">
              <a:solidFill>
                <a:schemeClr val="tx1"/>
              </a:solidFill>
            </a:endParaRPr>
          </a:p>
          <a:p>
            <a:pPr>
              <a:spcBef>
                <a:spcPts val="0"/>
              </a:spcBef>
            </a:pPr>
            <a:endParaRPr lang="en-US" sz="800" dirty="0"/>
          </a:p>
          <a:p>
            <a:pPr>
              <a:spcBef>
                <a:spcPts val="0"/>
              </a:spcBef>
            </a:pPr>
            <a:r>
              <a:rPr lang="en-US" dirty="0">
                <a:solidFill>
                  <a:schemeClr val="tx1"/>
                </a:solidFill>
              </a:rPr>
              <a:t>Clean Hydrogen </a:t>
            </a:r>
            <a:endParaRPr lang="en-US" sz="300" dirty="0">
              <a:solidFill>
                <a:schemeClr val="tx1"/>
              </a:solidFill>
            </a:endParaRPr>
          </a:p>
          <a:p>
            <a:pPr lvl="1"/>
            <a:r>
              <a:rPr lang="en-US" dirty="0">
                <a:solidFill>
                  <a:schemeClr val="tx1"/>
                </a:solidFill>
              </a:rPr>
              <a:t>Currently most hydrogen is “dirty,” and clean (also called green) hydrogen technology is in its infancy</a:t>
            </a:r>
          </a:p>
          <a:p>
            <a:pPr lvl="1"/>
            <a:endParaRPr lang="en-US" sz="400" dirty="0">
              <a:solidFill>
                <a:schemeClr val="tx1"/>
              </a:solidFill>
            </a:endParaRPr>
          </a:p>
          <a:p>
            <a:pPr lvl="1"/>
            <a:endParaRPr lang="en-US" sz="300" dirty="0">
              <a:solidFill>
                <a:schemeClr val="tx1"/>
              </a:solidFill>
            </a:endParaRPr>
          </a:p>
          <a:p>
            <a:pPr lvl="1"/>
            <a:r>
              <a:rPr lang="en-US" dirty="0">
                <a:solidFill>
                  <a:schemeClr val="tx1"/>
                </a:solidFill>
              </a:rPr>
              <a:t>Still, the IRA included massive investments in clean hydrogen, which will likely speed up progress towards refining the process </a:t>
            </a:r>
          </a:p>
        </p:txBody>
      </p:sp>
    </p:spTree>
    <p:extLst>
      <p:ext uri="{BB962C8B-B14F-4D97-AF65-F5344CB8AC3E}">
        <p14:creationId xmlns:p14="http://schemas.microsoft.com/office/powerpoint/2010/main" val="2748094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9B641-E62E-7A7B-7AC5-27BF9D92486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F81F98E-79D3-902D-8C50-BAFCCBEF9543}"/>
              </a:ext>
            </a:extLst>
          </p:cNvPr>
          <p:cNvSpPr>
            <a:spLocks noGrp="1"/>
          </p:cNvSpPr>
          <p:nvPr>
            <p:ph idx="1"/>
          </p:nvPr>
        </p:nvSpPr>
        <p:spPr/>
        <p:txBody>
          <a:bodyPr/>
          <a:lstStyle/>
          <a:p>
            <a:endParaRPr lang="en-US"/>
          </a:p>
        </p:txBody>
      </p:sp>
      <p:pic>
        <p:nvPicPr>
          <p:cNvPr id="3074" name="Picture 2" descr="Time series of monthly mean Antarctic sea ice extent anomalies">
            <a:extLst>
              <a:ext uri="{FF2B5EF4-FFF2-40B4-BE49-F238E27FC236}">
                <a16:creationId xmlns:a16="http://schemas.microsoft.com/office/drawing/2014/main" id="{1D2426AA-C6C7-310B-A460-F46893399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50"/>
            <a:ext cx="9144000" cy="435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21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8B22C-0ED2-0ED0-BAA5-8BA50EFD96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D1FF4F-1B17-50BF-D167-BDCEBD92CEB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AD9B0C9-0519-14C3-9889-7EFEC8416097}"/>
              </a:ext>
            </a:extLst>
          </p:cNvPr>
          <p:cNvPicPr>
            <a:picLocks noChangeAspect="1"/>
          </p:cNvPicPr>
          <p:nvPr/>
        </p:nvPicPr>
        <p:blipFill>
          <a:blip r:embed="rId2"/>
          <a:stretch>
            <a:fillRect/>
          </a:stretch>
        </p:blipFill>
        <p:spPr>
          <a:xfrm>
            <a:off x="-11828" y="388580"/>
            <a:ext cx="9155828" cy="6124932"/>
          </a:xfrm>
          <a:prstGeom prst="rect">
            <a:avLst/>
          </a:prstGeom>
        </p:spPr>
      </p:pic>
    </p:spTree>
    <p:extLst>
      <p:ext uri="{BB962C8B-B14F-4D97-AF65-F5344CB8AC3E}">
        <p14:creationId xmlns:p14="http://schemas.microsoft.com/office/powerpoint/2010/main" val="26771261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2C3C2-D772-8DFA-4781-27C94BFFC757}"/>
              </a:ext>
            </a:extLst>
          </p:cNvPr>
          <p:cNvSpPr>
            <a:spLocks noGrp="1"/>
          </p:cNvSpPr>
          <p:nvPr>
            <p:ph idx="1"/>
          </p:nvPr>
        </p:nvSpPr>
        <p:spPr/>
        <p:txBody>
          <a:bodyPr/>
          <a:lstStyle/>
          <a:p>
            <a:endParaRPr lang="en-US" dirty="0"/>
          </a:p>
        </p:txBody>
      </p:sp>
      <p:pic>
        <p:nvPicPr>
          <p:cNvPr id="6146" name="Picture 2" descr="Burned cars and structures in Lahaina, Maui Island">
            <a:extLst>
              <a:ext uri="{FF2B5EF4-FFF2-40B4-BE49-F238E27FC236}">
                <a16:creationId xmlns:a16="http://schemas.microsoft.com/office/drawing/2014/main" id="{9B3F200D-8FFC-29E5-DE7F-EF77ED30AF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792" y="0"/>
            <a:ext cx="6535138" cy="367601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lor-coded map of drought conditions around Mississippi River">
            <a:extLst>
              <a:ext uri="{FF2B5EF4-FFF2-40B4-BE49-F238E27FC236}">
                <a16:creationId xmlns:a16="http://schemas.microsoft.com/office/drawing/2014/main" id="{20D9DFAB-72E4-9912-719F-69D90B5D1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350" y="1737360"/>
            <a:ext cx="5464387" cy="51206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71786649-C818-7101-CFCE-6FA365A36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54196"/>
            <a:ext cx="4005072" cy="300380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8E8F6355-FBE1-4C8E-109B-5CDA0F5B48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3193" y="-4249"/>
            <a:ext cx="5189220" cy="291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550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79BD-8EC9-7FE6-2378-87187759EC75}"/>
              </a:ext>
            </a:extLst>
          </p:cNvPr>
          <p:cNvSpPr>
            <a:spLocks noGrp="1"/>
          </p:cNvSpPr>
          <p:nvPr>
            <p:ph type="title"/>
          </p:nvPr>
        </p:nvSpPr>
        <p:spPr/>
        <p:txBody>
          <a:bodyPr/>
          <a:lstStyle/>
          <a:p>
            <a:r>
              <a:rPr lang="en-US" dirty="0"/>
              <a:t>Virginia’s Climate Vulnerabilities</a:t>
            </a:r>
          </a:p>
        </p:txBody>
      </p:sp>
      <p:sp>
        <p:nvSpPr>
          <p:cNvPr id="3" name="Content Placeholder 2">
            <a:extLst>
              <a:ext uri="{FF2B5EF4-FFF2-40B4-BE49-F238E27FC236}">
                <a16:creationId xmlns:a16="http://schemas.microsoft.com/office/drawing/2014/main" id="{7C63E2C2-BDD9-F24B-42E2-EF73AE4488A2}"/>
              </a:ext>
            </a:extLst>
          </p:cNvPr>
          <p:cNvSpPr>
            <a:spLocks noGrp="1"/>
          </p:cNvSpPr>
          <p:nvPr>
            <p:ph idx="1"/>
          </p:nvPr>
        </p:nvSpPr>
        <p:spPr>
          <a:xfrm>
            <a:off x="0" y="2468880"/>
            <a:ext cx="9144000" cy="4389120"/>
          </a:xfrm>
        </p:spPr>
        <p:txBody>
          <a:bodyPr/>
          <a:lstStyle/>
          <a:p>
            <a:r>
              <a:rPr lang="en-US" dirty="0">
                <a:solidFill>
                  <a:schemeClr val="tx1"/>
                </a:solidFill>
              </a:rPr>
              <a:t>Sea level rise- Hampton Roads is the region with the highest rate of sea level rise on the entire East Coast</a:t>
            </a:r>
          </a:p>
          <a:p>
            <a:r>
              <a:rPr lang="en-US" dirty="0">
                <a:solidFill>
                  <a:schemeClr val="tx1"/>
                </a:solidFill>
              </a:rPr>
              <a:t>Extreme weather</a:t>
            </a:r>
          </a:p>
          <a:p>
            <a:pPr lvl="1"/>
            <a:r>
              <a:rPr lang="en-US" dirty="0">
                <a:solidFill>
                  <a:schemeClr val="tx1"/>
                </a:solidFill>
              </a:rPr>
              <a:t>Temperature anomalies, more intense/wetter hurricanes and tropical storms</a:t>
            </a:r>
          </a:p>
          <a:p>
            <a:pPr lvl="1"/>
            <a:r>
              <a:rPr lang="en-US" dirty="0">
                <a:solidFill>
                  <a:schemeClr val="tx1"/>
                </a:solidFill>
              </a:rPr>
              <a:t>Flooding- coastal, but also inland</a:t>
            </a:r>
          </a:p>
          <a:p>
            <a:pPr lvl="1"/>
            <a:r>
              <a:rPr lang="en-US" dirty="0">
                <a:solidFill>
                  <a:schemeClr val="tx1"/>
                </a:solidFill>
              </a:rPr>
              <a:t>Drought- in late 2023, 96% of Virginia was experiencing drought conditions</a:t>
            </a:r>
          </a:p>
          <a:p>
            <a:r>
              <a:rPr lang="en-US" dirty="0">
                <a:solidFill>
                  <a:schemeClr val="tx1"/>
                </a:solidFill>
              </a:rPr>
              <a:t>Impacts to wildlife and ecosystems</a:t>
            </a:r>
          </a:p>
        </p:txBody>
      </p:sp>
    </p:spTree>
    <p:extLst>
      <p:ext uri="{BB962C8B-B14F-4D97-AF65-F5344CB8AC3E}">
        <p14:creationId xmlns:p14="http://schemas.microsoft.com/office/powerpoint/2010/main" val="3333432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D7A2-F6BC-086D-44FF-D5157B2F15C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0C3F751-BB76-E636-04C7-9D88C23F87F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C12A09A-773C-8E13-AAEB-7753DD6C7CA8}"/>
              </a:ext>
            </a:extLst>
          </p:cNvPr>
          <p:cNvPicPr>
            <a:picLocks noChangeAspect="1"/>
          </p:cNvPicPr>
          <p:nvPr/>
        </p:nvPicPr>
        <p:blipFill>
          <a:blip r:embed="rId2"/>
          <a:stretch>
            <a:fillRect/>
          </a:stretch>
        </p:blipFill>
        <p:spPr>
          <a:xfrm>
            <a:off x="118072" y="-1"/>
            <a:ext cx="9025928" cy="6917067"/>
          </a:xfrm>
          <a:prstGeom prst="rect">
            <a:avLst/>
          </a:prstGeom>
        </p:spPr>
      </p:pic>
    </p:spTree>
    <p:extLst>
      <p:ext uri="{BB962C8B-B14F-4D97-AF65-F5344CB8AC3E}">
        <p14:creationId xmlns:p14="http://schemas.microsoft.com/office/powerpoint/2010/main" val="1403938599"/>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3067</TotalTime>
  <Words>783</Words>
  <Application>Microsoft Macintosh PowerPoint</Application>
  <PresentationFormat>On-screen Show (4:3)</PresentationFormat>
  <Paragraphs>141</Paragraphs>
  <Slides>42</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Calibri</vt:lpstr>
      <vt:lpstr>Calisto MT</vt:lpstr>
      <vt:lpstr>Times New Roman</vt:lpstr>
      <vt:lpstr>Wingdings</vt:lpstr>
      <vt:lpstr>Genesis</vt:lpstr>
      <vt:lpstr>Climate Change Challenges and Solutions</vt:lpstr>
      <vt:lpstr>Lecture Topics</vt:lpstr>
      <vt:lpstr>PowerPoint Presentation</vt:lpstr>
      <vt:lpstr>PowerPoint Presentation</vt:lpstr>
      <vt:lpstr>PowerPoint Presentation</vt:lpstr>
      <vt:lpstr>PowerPoint Presentation</vt:lpstr>
      <vt:lpstr>PowerPoint Presentation</vt:lpstr>
      <vt:lpstr>Virginia’s Climate Vulnerabilities</vt:lpstr>
      <vt:lpstr>PowerPoint Presentation</vt:lpstr>
      <vt:lpstr>PowerPoint Presentation</vt:lpstr>
      <vt:lpstr>PowerPoint Presentation</vt:lpstr>
      <vt:lpstr>PowerPoint Presentation</vt:lpstr>
      <vt:lpstr>PowerPoint Presentation</vt:lpstr>
      <vt:lpstr>Greenhouse Gas Sources in the United States</vt:lpstr>
      <vt:lpstr>PowerPoint Presentation</vt:lpstr>
      <vt:lpstr>PowerPoint Presentation</vt:lpstr>
      <vt:lpstr>What is the World Doing to Mitigate Climate Change?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Climate Policy in the United States: State and Local </vt:lpstr>
      <vt:lpstr>PowerPoint Presentation</vt:lpstr>
      <vt:lpstr>PowerPoint Presentation</vt:lpstr>
      <vt:lpstr>PowerPoint Presentation</vt:lpstr>
      <vt:lpstr>Virginia Climate Mitigation Policy</vt:lpstr>
      <vt:lpstr>Virginia Climate Adaptation Efforts</vt:lpstr>
      <vt:lpstr>PowerPoint Presentation</vt:lpstr>
      <vt:lpstr>PowerPoint Presentation</vt:lpstr>
      <vt:lpstr>Primary US National Climate Change Policy</vt:lpstr>
      <vt:lpstr>PowerPoint Presentation</vt:lpstr>
      <vt:lpstr>PowerPoint Presentation</vt:lpstr>
      <vt:lpstr>PowerPoint Presentation</vt:lpstr>
      <vt:lpstr>PowerPoint Presentation</vt:lpstr>
      <vt:lpstr>US Climate Policy Continued</vt:lpstr>
      <vt:lpstr>PowerPoint Presentation</vt:lpstr>
      <vt:lpstr>PowerPoint Presentation</vt:lpstr>
      <vt:lpstr>Other U.S. Policy Options to Consider</vt:lpstr>
      <vt:lpstr>Climate Relevant Technologies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Politics of the American Founding</dc:title>
  <dc:creator>Becky Bromley-Trujillo</dc:creator>
  <cp:lastModifiedBy>becky bromley</cp:lastModifiedBy>
  <cp:revision>392</cp:revision>
  <cp:lastPrinted>2020-01-28T14:58:57Z</cp:lastPrinted>
  <dcterms:created xsi:type="dcterms:W3CDTF">2018-09-08T16:13:48Z</dcterms:created>
  <dcterms:modified xsi:type="dcterms:W3CDTF">2024-02-01T18:51:18Z</dcterms:modified>
</cp:coreProperties>
</file>